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1" r:id="rId6"/>
    <p:sldId id="267" r:id="rId7"/>
    <p:sldId id="264" r:id="rId8"/>
    <p:sldId id="262" r:id="rId9"/>
    <p:sldId id="265" r:id="rId10"/>
    <p:sldId id="310" r:id="rId11"/>
    <p:sldId id="266" r:id="rId12"/>
    <p:sldId id="268" r:id="rId13"/>
    <p:sldId id="269" r:id="rId14"/>
    <p:sldId id="270" r:id="rId15"/>
    <p:sldId id="272" r:id="rId16"/>
    <p:sldId id="273" r:id="rId17"/>
    <p:sldId id="277" r:id="rId18"/>
    <p:sldId id="274" r:id="rId19"/>
    <p:sldId id="276" r:id="rId20"/>
    <p:sldId id="279" r:id="rId21"/>
    <p:sldId id="311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9" r:id="rId31"/>
    <p:sldId id="290" r:id="rId32"/>
    <p:sldId id="291" r:id="rId33"/>
    <p:sldId id="292" r:id="rId34"/>
    <p:sldId id="293" r:id="rId35"/>
    <p:sldId id="294" r:id="rId36"/>
    <p:sldId id="312" r:id="rId37"/>
    <p:sldId id="295" r:id="rId38"/>
    <p:sldId id="296" r:id="rId39"/>
    <p:sldId id="298" r:id="rId40"/>
    <p:sldId id="297" r:id="rId41"/>
    <p:sldId id="299" r:id="rId42"/>
    <p:sldId id="300" r:id="rId43"/>
    <p:sldId id="301" r:id="rId44"/>
    <p:sldId id="302" r:id="rId45"/>
    <p:sldId id="303" r:id="rId46"/>
    <p:sldId id="313" r:id="rId47"/>
    <p:sldId id="304" r:id="rId48"/>
    <p:sldId id="305" r:id="rId49"/>
    <p:sldId id="306" r:id="rId50"/>
    <p:sldId id="309" r:id="rId51"/>
    <p:sldId id="314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9FD2FB-B4C9-43F2-8CFC-DEC75998B90A}" v="147" dt="2021-10-20T20:08:21.0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598" autoAdjust="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rtikumar" userId="be1f4bbb4c7a1e41" providerId="LiveId" clId="{709FD2FB-B4C9-43F2-8CFC-DEC75998B90A}"/>
    <pc:docChg chg="undo redo custSel addSld delSld modSld sldOrd">
      <pc:chgData name="kirtikumar" userId="be1f4bbb4c7a1e41" providerId="LiveId" clId="{709FD2FB-B4C9-43F2-8CFC-DEC75998B90A}" dt="2021-10-20T20:08:29.827" v="6141" actId="1076"/>
      <pc:docMkLst>
        <pc:docMk/>
      </pc:docMkLst>
      <pc:sldChg chg="modSp mod">
        <pc:chgData name="kirtikumar" userId="be1f4bbb4c7a1e41" providerId="LiveId" clId="{709FD2FB-B4C9-43F2-8CFC-DEC75998B90A}" dt="2021-10-13T11:21:03.073" v="5374"/>
        <pc:sldMkLst>
          <pc:docMk/>
          <pc:sldMk cId="104817016" sldId="256"/>
        </pc:sldMkLst>
        <pc:spChg chg="mod">
          <ac:chgData name="kirtikumar" userId="be1f4bbb4c7a1e41" providerId="LiveId" clId="{709FD2FB-B4C9-43F2-8CFC-DEC75998B90A}" dt="2021-10-13T11:21:03.073" v="5374"/>
          <ac:spMkLst>
            <pc:docMk/>
            <pc:sldMk cId="104817016" sldId="256"/>
            <ac:spMk id="3" creationId="{9BFD7748-C426-4436-BCC8-247946225366}"/>
          </ac:spMkLst>
        </pc:spChg>
      </pc:sldChg>
      <pc:sldChg chg="addSp delSp modSp mod">
        <pc:chgData name="kirtikumar" userId="be1f4bbb4c7a1e41" providerId="LiveId" clId="{709FD2FB-B4C9-43F2-8CFC-DEC75998B90A}" dt="2021-10-01T21:29:27.722" v="984" actId="1076"/>
        <pc:sldMkLst>
          <pc:docMk/>
          <pc:sldMk cId="4229744656" sldId="257"/>
        </pc:sldMkLst>
        <pc:spChg chg="mod">
          <ac:chgData name="kirtikumar" userId="be1f4bbb4c7a1e41" providerId="LiveId" clId="{709FD2FB-B4C9-43F2-8CFC-DEC75998B90A}" dt="2021-10-01T21:13:02.180" v="745" actId="1076"/>
          <ac:spMkLst>
            <pc:docMk/>
            <pc:sldMk cId="4229744656" sldId="257"/>
            <ac:spMk id="3" creationId="{B84CF063-5084-4D38-84DA-802E4BC2ECB0}"/>
          </ac:spMkLst>
        </pc:spChg>
        <pc:spChg chg="add del mod">
          <ac:chgData name="kirtikumar" userId="be1f4bbb4c7a1e41" providerId="LiveId" clId="{709FD2FB-B4C9-43F2-8CFC-DEC75998B90A}" dt="2021-10-01T21:29:27.722" v="984" actId="1076"/>
          <ac:spMkLst>
            <pc:docMk/>
            <pc:sldMk cId="4229744656" sldId="257"/>
            <ac:spMk id="4" creationId="{E2E5F1C7-2119-4623-B529-2410BE8EB814}"/>
          </ac:spMkLst>
        </pc:spChg>
      </pc:sldChg>
      <pc:sldChg chg="modSp mod">
        <pc:chgData name="kirtikumar" userId="be1f4bbb4c7a1e41" providerId="LiveId" clId="{709FD2FB-B4C9-43F2-8CFC-DEC75998B90A}" dt="2021-10-10T17:03:49.678" v="1051" actId="20577"/>
        <pc:sldMkLst>
          <pc:docMk/>
          <pc:sldMk cId="4092558553" sldId="258"/>
        </pc:sldMkLst>
        <pc:spChg chg="mod">
          <ac:chgData name="kirtikumar" userId="be1f4bbb4c7a1e41" providerId="LiveId" clId="{709FD2FB-B4C9-43F2-8CFC-DEC75998B90A}" dt="2021-10-01T21:27:07.156" v="964" actId="2711"/>
          <ac:spMkLst>
            <pc:docMk/>
            <pc:sldMk cId="4092558553" sldId="258"/>
            <ac:spMk id="10" creationId="{C1B2CAF3-A6D7-402E-BD25-8FB360ECAE07}"/>
          </ac:spMkLst>
        </pc:spChg>
        <pc:spChg chg="mod">
          <ac:chgData name="kirtikumar" userId="be1f4bbb4c7a1e41" providerId="LiveId" clId="{709FD2FB-B4C9-43F2-8CFC-DEC75998B90A}" dt="2021-10-10T17:03:49.678" v="1051" actId="20577"/>
          <ac:spMkLst>
            <pc:docMk/>
            <pc:sldMk cId="4092558553" sldId="258"/>
            <ac:spMk id="14" creationId="{7089345D-440D-48E0-8705-078F732E3A46}"/>
          </ac:spMkLst>
        </pc:spChg>
        <pc:spChg chg="mod">
          <ac:chgData name="kirtikumar" userId="be1f4bbb4c7a1e41" providerId="LiveId" clId="{709FD2FB-B4C9-43F2-8CFC-DEC75998B90A}" dt="2021-10-01T21:28:36.855" v="975" actId="255"/>
          <ac:spMkLst>
            <pc:docMk/>
            <pc:sldMk cId="4092558553" sldId="258"/>
            <ac:spMk id="15" creationId="{4F5BE9A8-D9EA-4414-858C-72B58831EA6C}"/>
          </ac:spMkLst>
        </pc:spChg>
      </pc:sldChg>
      <pc:sldChg chg="modSp add mod ord">
        <pc:chgData name="kirtikumar" userId="be1f4bbb4c7a1e41" providerId="LiveId" clId="{709FD2FB-B4C9-43F2-8CFC-DEC75998B90A}" dt="2021-10-13T11:46:40.362" v="5387" actId="20577"/>
        <pc:sldMkLst>
          <pc:docMk/>
          <pc:sldMk cId="2565716085" sldId="259"/>
        </pc:sldMkLst>
        <pc:spChg chg="mod">
          <ac:chgData name="kirtikumar" userId="be1f4bbb4c7a1e41" providerId="LiveId" clId="{709FD2FB-B4C9-43F2-8CFC-DEC75998B90A}" dt="2021-10-01T21:27:21.713" v="967" actId="12"/>
          <ac:spMkLst>
            <pc:docMk/>
            <pc:sldMk cId="2565716085" sldId="259"/>
            <ac:spMk id="3" creationId="{B84CF063-5084-4D38-84DA-802E4BC2ECB0}"/>
          </ac:spMkLst>
        </pc:spChg>
        <pc:spChg chg="mod">
          <ac:chgData name="kirtikumar" userId="be1f4bbb4c7a1e41" providerId="LiveId" clId="{709FD2FB-B4C9-43F2-8CFC-DEC75998B90A}" dt="2021-10-13T11:46:40.362" v="5387" actId="20577"/>
          <ac:spMkLst>
            <pc:docMk/>
            <pc:sldMk cId="2565716085" sldId="259"/>
            <ac:spMk id="4" creationId="{E2E5F1C7-2119-4623-B529-2410BE8EB814}"/>
          </ac:spMkLst>
        </pc:spChg>
      </pc:sldChg>
      <pc:sldChg chg="new del">
        <pc:chgData name="kirtikumar" userId="be1f4bbb4c7a1e41" providerId="LiveId" clId="{709FD2FB-B4C9-43F2-8CFC-DEC75998B90A}" dt="2021-10-01T21:26:13.396" v="952" actId="47"/>
        <pc:sldMkLst>
          <pc:docMk/>
          <pc:sldMk cId="1497650705" sldId="260"/>
        </pc:sldMkLst>
      </pc:sldChg>
      <pc:sldChg chg="modSp add mod ord">
        <pc:chgData name="kirtikumar" userId="be1f4bbb4c7a1e41" providerId="LiveId" clId="{709FD2FB-B4C9-43F2-8CFC-DEC75998B90A}" dt="2021-10-12T11:01:34.500" v="3006" actId="20577"/>
        <pc:sldMkLst>
          <pc:docMk/>
          <pc:sldMk cId="213924939" sldId="261"/>
        </pc:sldMkLst>
        <pc:spChg chg="mod">
          <ac:chgData name="kirtikumar" userId="be1f4bbb4c7a1e41" providerId="LiveId" clId="{709FD2FB-B4C9-43F2-8CFC-DEC75998B90A}" dt="2021-10-11T12:27:43.267" v="2492" actId="5793"/>
          <ac:spMkLst>
            <pc:docMk/>
            <pc:sldMk cId="213924939" sldId="261"/>
            <ac:spMk id="3" creationId="{B84CF063-5084-4D38-84DA-802E4BC2ECB0}"/>
          </ac:spMkLst>
        </pc:spChg>
        <pc:spChg chg="mod">
          <ac:chgData name="kirtikumar" userId="be1f4bbb4c7a1e41" providerId="LiveId" clId="{709FD2FB-B4C9-43F2-8CFC-DEC75998B90A}" dt="2021-10-12T11:01:34.500" v="3006" actId="20577"/>
          <ac:spMkLst>
            <pc:docMk/>
            <pc:sldMk cId="213924939" sldId="261"/>
            <ac:spMk id="4" creationId="{E2E5F1C7-2119-4623-B529-2410BE8EB814}"/>
          </ac:spMkLst>
        </pc:spChg>
      </pc:sldChg>
      <pc:sldChg chg="addSp delSp modSp mod">
        <pc:chgData name="kirtikumar" userId="be1f4bbb4c7a1e41" providerId="LiveId" clId="{709FD2FB-B4C9-43F2-8CFC-DEC75998B90A}" dt="2021-10-20T19:54:10.058" v="5684" actId="1076"/>
        <pc:sldMkLst>
          <pc:docMk/>
          <pc:sldMk cId="3471988105" sldId="262"/>
        </pc:sldMkLst>
        <pc:spChg chg="add del mod">
          <ac:chgData name="kirtikumar" userId="be1f4bbb4c7a1e41" providerId="LiveId" clId="{709FD2FB-B4C9-43F2-8CFC-DEC75998B90A}" dt="2021-10-20T19:51:21.421" v="5586"/>
          <ac:spMkLst>
            <pc:docMk/>
            <pc:sldMk cId="3471988105" sldId="262"/>
            <ac:spMk id="6" creationId="{A96C96E3-9903-48A0-832C-9E14DB617ACB}"/>
          </ac:spMkLst>
        </pc:spChg>
        <pc:spChg chg="add del mod">
          <ac:chgData name="kirtikumar" userId="be1f4bbb4c7a1e41" providerId="LiveId" clId="{709FD2FB-B4C9-43F2-8CFC-DEC75998B90A}" dt="2021-10-20T19:51:48.630" v="5592" actId="478"/>
          <ac:spMkLst>
            <pc:docMk/>
            <pc:sldMk cId="3471988105" sldId="262"/>
            <ac:spMk id="9" creationId="{4D953FC7-9A79-4DE1-B9CF-3A168E9047F8}"/>
          </ac:spMkLst>
        </pc:spChg>
        <pc:spChg chg="add mod">
          <ac:chgData name="kirtikumar" userId="be1f4bbb4c7a1e41" providerId="LiveId" clId="{709FD2FB-B4C9-43F2-8CFC-DEC75998B90A}" dt="2021-10-20T19:54:10.058" v="5684" actId="1076"/>
          <ac:spMkLst>
            <pc:docMk/>
            <pc:sldMk cId="3471988105" sldId="262"/>
            <ac:spMk id="10" creationId="{C36B7BF5-493B-4633-B093-3E45C3A76648}"/>
          </ac:spMkLst>
        </pc:spChg>
        <pc:inkChg chg="add del">
          <ac:chgData name="kirtikumar" userId="be1f4bbb4c7a1e41" providerId="LiveId" clId="{709FD2FB-B4C9-43F2-8CFC-DEC75998B90A}" dt="2021-10-20T19:51:04.762" v="5583" actId="9405"/>
          <ac:inkMkLst>
            <pc:docMk/>
            <pc:sldMk cId="3471988105" sldId="262"/>
            <ac:inkMk id="5" creationId="{7A99596B-9F7F-46D2-B553-B29CD2127217}"/>
          </ac:inkMkLst>
        </pc:inkChg>
      </pc:sldChg>
      <pc:sldChg chg="addSp delSp modSp mod">
        <pc:chgData name="kirtikumar" userId="be1f4bbb4c7a1e41" providerId="LiveId" clId="{709FD2FB-B4C9-43F2-8CFC-DEC75998B90A}" dt="2021-10-13T11:52:21.376" v="5478" actId="20577"/>
        <pc:sldMkLst>
          <pc:docMk/>
          <pc:sldMk cId="1043964676" sldId="265"/>
        </pc:sldMkLst>
        <pc:spChg chg="mod">
          <ac:chgData name="kirtikumar" userId="be1f4bbb4c7a1e41" providerId="LiveId" clId="{709FD2FB-B4C9-43F2-8CFC-DEC75998B90A}" dt="2021-10-13T11:52:21.376" v="5478" actId="20577"/>
          <ac:spMkLst>
            <pc:docMk/>
            <pc:sldMk cId="1043964676" sldId="265"/>
            <ac:spMk id="2" creationId="{9B145D71-1026-4B64-B027-846E38F4C119}"/>
          </ac:spMkLst>
        </pc:spChg>
        <pc:graphicFrameChg chg="add del modGraphic">
          <ac:chgData name="kirtikumar" userId="be1f4bbb4c7a1e41" providerId="LiveId" clId="{709FD2FB-B4C9-43F2-8CFC-DEC75998B90A}" dt="2021-10-10T21:34:14.518" v="1424" actId="27309"/>
          <ac:graphicFrameMkLst>
            <pc:docMk/>
            <pc:sldMk cId="1043964676" sldId="265"/>
            <ac:graphicFrameMk id="5" creationId="{F4903CD5-6458-49C6-8D1D-403131822FCB}"/>
          </ac:graphicFrameMkLst>
        </pc:graphicFrameChg>
      </pc:sldChg>
      <pc:sldChg chg="addSp modSp mod ord">
        <pc:chgData name="kirtikumar" userId="be1f4bbb4c7a1e41" providerId="LiveId" clId="{709FD2FB-B4C9-43F2-8CFC-DEC75998B90A}" dt="2021-10-11T01:39:44.736" v="1506"/>
        <pc:sldMkLst>
          <pc:docMk/>
          <pc:sldMk cId="976088422" sldId="266"/>
        </pc:sldMkLst>
        <pc:spChg chg="add mod">
          <ac:chgData name="kirtikumar" userId="be1f4bbb4c7a1e41" providerId="LiveId" clId="{709FD2FB-B4C9-43F2-8CFC-DEC75998B90A}" dt="2021-10-10T20:30:32.597" v="1124" actId="20577"/>
          <ac:spMkLst>
            <pc:docMk/>
            <pc:sldMk cId="976088422" sldId="266"/>
            <ac:spMk id="2" creationId="{EC570AD1-5CEC-48A6-BC7C-CB3160B64DC7}"/>
          </ac:spMkLst>
        </pc:spChg>
        <pc:picChg chg="add mod">
          <ac:chgData name="kirtikumar" userId="be1f4bbb4c7a1e41" providerId="LiveId" clId="{709FD2FB-B4C9-43F2-8CFC-DEC75998B90A}" dt="2021-10-10T20:28:51.422" v="1065"/>
          <ac:picMkLst>
            <pc:docMk/>
            <pc:sldMk cId="976088422" sldId="266"/>
            <ac:picMk id="3" creationId="{CC5A568F-2C0A-4908-AB26-C33148518F34}"/>
          </ac:picMkLst>
        </pc:picChg>
      </pc:sldChg>
      <pc:sldChg chg="modSp add mod ord">
        <pc:chgData name="kirtikumar" userId="be1f4bbb4c7a1e41" providerId="LiveId" clId="{709FD2FB-B4C9-43F2-8CFC-DEC75998B90A}" dt="2021-10-10T20:30:28.962" v="1123" actId="20577"/>
        <pc:sldMkLst>
          <pc:docMk/>
          <pc:sldMk cId="3482480139" sldId="267"/>
        </pc:sldMkLst>
        <pc:spChg chg="mod">
          <ac:chgData name="kirtikumar" userId="be1f4bbb4c7a1e41" providerId="LiveId" clId="{709FD2FB-B4C9-43F2-8CFC-DEC75998B90A}" dt="2021-10-10T20:30:28.962" v="1123" actId="20577"/>
          <ac:spMkLst>
            <pc:docMk/>
            <pc:sldMk cId="3482480139" sldId="267"/>
            <ac:spMk id="2" creationId="{EC570AD1-5CEC-48A6-BC7C-CB3160B64DC7}"/>
          </ac:spMkLst>
        </pc:spChg>
      </pc:sldChg>
      <pc:sldChg chg="addSp delSp modSp add mod ord setBg">
        <pc:chgData name="kirtikumar" userId="be1f4bbb4c7a1e41" providerId="LiveId" clId="{709FD2FB-B4C9-43F2-8CFC-DEC75998B90A}" dt="2021-10-11T10:54:10.781" v="1642" actId="20577"/>
        <pc:sldMkLst>
          <pc:docMk/>
          <pc:sldMk cId="1184210002" sldId="268"/>
        </pc:sldMkLst>
        <pc:spChg chg="mod">
          <ac:chgData name="kirtikumar" userId="be1f4bbb4c7a1e41" providerId="LiveId" clId="{709FD2FB-B4C9-43F2-8CFC-DEC75998B90A}" dt="2021-10-10T21:15:51.612" v="1177" actId="20577"/>
          <ac:spMkLst>
            <pc:docMk/>
            <pc:sldMk cId="1184210002" sldId="268"/>
            <ac:spMk id="2" creationId="{9B145D71-1026-4B64-B027-846E38F4C119}"/>
          </ac:spMkLst>
        </pc:spChg>
        <pc:spChg chg="add">
          <ac:chgData name="kirtikumar" userId="be1f4bbb4c7a1e41" providerId="LiveId" clId="{709FD2FB-B4C9-43F2-8CFC-DEC75998B90A}" dt="2021-10-10T21:15:32.779" v="1169" actId="26606"/>
          <ac:spMkLst>
            <pc:docMk/>
            <pc:sldMk cId="1184210002" sldId="268"/>
            <ac:spMk id="9" creationId="{B7412B8E-484B-4452-8644-AD263F593B44}"/>
          </ac:spMkLst>
        </pc:spChg>
        <pc:spChg chg="add del">
          <ac:chgData name="kirtikumar" userId="be1f4bbb4c7a1e41" providerId="LiveId" clId="{709FD2FB-B4C9-43F2-8CFC-DEC75998B90A}" dt="2021-10-10T21:15:14.568" v="1168" actId="26606"/>
          <ac:spMkLst>
            <pc:docMk/>
            <pc:sldMk cId="1184210002" sldId="268"/>
            <ac:spMk id="12" creationId="{26FF42C2-EA15-4154-B242-E98E88CED99C}"/>
          </ac:spMkLst>
        </pc:spChg>
        <pc:spChg chg="add del">
          <ac:chgData name="kirtikumar" userId="be1f4bbb4c7a1e41" providerId="LiveId" clId="{709FD2FB-B4C9-43F2-8CFC-DEC75998B90A}" dt="2021-10-10T21:15:14.568" v="1168" actId="26606"/>
          <ac:spMkLst>
            <pc:docMk/>
            <pc:sldMk cId="1184210002" sldId="268"/>
            <ac:spMk id="14" creationId="{D79DE9F7-28C4-4856-BA57-D696E124C137}"/>
          </ac:spMkLst>
        </pc:spChg>
        <pc:spChg chg="add del">
          <ac:chgData name="kirtikumar" userId="be1f4bbb4c7a1e41" providerId="LiveId" clId="{709FD2FB-B4C9-43F2-8CFC-DEC75998B90A}" dt="2021-10-10T21:15:14.568" v="1168" actId="26606"/>
          <ac:spMkLst>
            <pc:docMk/>
            <pc:sldMk cId="1184210002" sldId="268"/>
            <ac:spMk id="16" creationId="{E1F9ED9C-121B-44C6-A308-5824769C40D5}"/>
          </ac:spMkLst>
        </pc:spChg>
        <pc:spChg chg="add del">
          <ac:chgData name="kirtikumar" userId="be1f4bbb4c7a1e41" providerId="LiveId" clId="{709FD2FB-B4C9-43F2-8CFC-DEC75998B90A}" dt="2021-10-10T21:15:14.568" v="1168" actId="26606"/>
          <ac:spMkLst>
            <pc:docMk/>
            <pc:sldMk cId="1184210002" sldId="268"/>
            <ac:spMk id="18" creationId="{4A5F8185-F27B-4E99-A06C-007336FE3F2D}"/>
          </ac:spMkLst>
        </pc:spChg>
        <pc:spChg chg="add">
          <ac:chgData name="kirtikumar" userId="be1f4bbb4c7a1e41" providerId="LiveId" clId="{709FD2FB-B4C9-43F2-8CFC-DEC75998B90A}" dt="2021-10-10T21:15:32.779" v="1169" actId="26606"/>
          <ac:spMkLst>
            <pc:docMk/>
            <pc:sldMk cId="1184210002" sldId="268"/>
            <ac:spMk id="19" creationId="{D5B0017B-2ECA-49AF-B397-DC140825DF8D}"/>
          </ac:spMkLst>
        </pc:spChg>
        <pc:spChg chg="add mod">
          <ac:chgData name="kirtikumar" userId="be1f4bbb4c7a1e41" providerId="LiveId" clId="{709FD2FB-B4C9-43F2-8CFC-DEC75998B90A}" dt="2021-10-10T21:24:47.457" v="1353" actId="20577"/>
          <ac:spMkLst>
            <pc:docMk/>
            <pc:sldMk cId="1184210002" sldId="268"/>
            <ac:spMk id="20" creationId="{B13EF22A-0137-4A55-A5A7-A3D99F32141C}"/>
          </ac:spMkLst>
        </pc:spChg>
        <pc:spChg chg="add">
          <ac:chgData name="kirtikumar" userId="be1f4bbb4c7a1e41" providerId="LiveId" clId="{709FD2FB-B4C9-43F2-8CFC-DEC75998B90A}" dt="2021-10-10T21:15:32.779" v="1169" actId="26606"/>
          <ac:spMkLst>
            <pc:docMk/>
            <pc:sldMk cId="1184210002" sldId="268"/>
            <ac:spMk id="21" creationId="{0FD95D09-2666-454C-AE57-F5C7D86606F8}"/>
          </ac:spMkLst>
        </pc:spChg>
        <pc:grpChg chg="add">
          <ac:chgData name="kirtikumar" userId="be1f4bbb4c7a1e41" providerId="LiveId" clId="{709FD2FB-B4C9-43F2-8CFC-DEC75998B90A}" dt="2021-10-10T21:15:32.779" v="1169" actId="26606"/>
          <ac:grpSpMkLst>
            <pc:docMk/>
            <pc:sldMk cId="1184210002" sldId="268"/>
            <ac:grpSpMk id="10" creationId="{AE1C45F0-260A-458C-96ED-C1F6D2151219}"/>
          </ac:grpSpMkLst>
        </pc:grpChg>
        <pc:graphicFrameChg chg="add mod modGraphic">
          <ac:chgData name="kirtikumar" userId="be1f4bbb4c7a1e41" providerId="LiveId" clId="{709FD2FB-B4C9-43F2-8CFC-DEC75998B90A}" dt="2021-10-11T10:54:10.781" v="1642" actId="20577"/>
          <ac:graphicFrameMkLst>
            <pc:docMk/>
            <pc:sldMk cId="1184210002" sldId="268"/>
            <ac:graphicFrameMk id="7" creationId="{7BC2B1DC-D599-486F-84A3-02AB715E008D}"/>
          </ac:graphicFrameMkLst>
        </pc:graphicFrameChg>
        <pc:picChg chg="mod ord">
          <ac:chgData name="kirtikumar" userId="be1f4bbb4c7a1e41" providerId="LiveId" clId="{709FD2FB-B4C9-43F2-8CFC-DEC75998B90A}" dt="2021-10-10T21:15:32.779" v="1169" actId="26606"/>
          <ac:picMkLst>
            <pc:docMk/>
            <pc:sldMk cId="1184210002" sldId="268"/>
            <ac:picMk id="3" creationId="{633D7044-5B44-49CD-A261-F9DB7B130180}"/>
          </ac:picMkLst>
        </pc:picChg>
        <pc:picChg chg="add del mod">
          <ac:chgData name="kirtikumar" userId="be1f4bbb4c7a1e41" providerId="LiveId" clId="{709FD2FB-B4C9-43F2-8CFC-DEC75998B90A}" dt="2021-10-10T21:12:28.580" v="1147" actId="478"/>
          <ac:picMkLst>
            <pc:docMk/>
            <pc:sldMk cId="1184210002" sldId="268"/>
            <ac:picMk id="5" creationId="{F10F505E-B33D-4A6B-8E40-D340A4E24A58}"/>
          </ac:picMkLst>
        </pc:picChg>
        <pc:picChg chg="add del mod">
          <ac:chgData name="kirtikumar" userId="be1f4bbb4c7a1e41" providerId="LiveId" clId="{709FD2FB-B4C9-43F2-8CFC-DEC75998B90A}" dt="2021-10-10T21:21:01.560" v="1270" actId="478"/>
          <ac:picMkLst>
            <pc:docMk/>
            <pc:sldMk cId="1184210002" sldId="268"/>
            <ac:picMk id="6" creationId="{497CD767-36BA-4215-A182-C67604C0E5E9}"/>
          </ac:picMkLst>
        </pc:picChg>
        <pc:picChg chg="add mod">
          <ac:chgData name="kirtikumar" userId="be1f4bbb4c7a1e41" providerId="LiveId" clId="{709FD2FB-B4C9-43F2-8CFC-DEC75998B90A}" dt="2021-10-10T21:24:25.011" v="1323" actId="1076"/>
          <ac:picMkLst>
            <pc:docMk/>
            <pc:sldMk cId="1184210002" sldId="268"/>
            <ac:picMk id="22" creationId="{3EA233FD-6DFB-4B8E-8B7D-770F3437890B}"/>
          </ac:picMkLst>
        </pc:picChg>
        <pc:cxnChg chg="add">
          <ac:chgData name="kirtikumar" userId="be1f4bbb4c7a1e41" providerId="LiveId" clId="{709FD2FB-B4C9-43F2-8CFC-DEC75998B90A}" dt="2021-10-10T21:15:32.779" v="1169" actId="26606"/>
          <ac:cxnSpMkLst>
            <pc:docMk/>
            <pc:sldMk cId="1184210002" sldId="268"/>
            <ac:cxnSpMk id="23" creationId="{6CF1BAF6-AD41-4082-B212-8A1F9A2E8779}"/>
          </ac:cxnSpMkLst>
        </pc:cxnChg>
      </pc:sldChg>
      <pc:sldChg chg="addSp delSp modSp add mod setBg delDesignElem">
        <pc:chgData name="kirtikumar" userId="be1f4bbb4c7a1e41" providerId="LiveId" clId="{709FD2FB-B4C9-43F2-8CFC-DEC75998B90A}" dt="2021-10-11T10:36:04.198" v="1509" actId="22"/>
        <pc:sldMkLst>
          <pc:docMk/>
          <pc:sldMk cId="2063752140" sldId="269"/>
        </pc:sldMkLst>
        <pc:spChg chg="ord">
          <ac:chgData name="kirtikumar" userId="be1f4bbb4c7a1e41" providerId="LiveId" clId="{709FD2FB-B4C9-43F2-8CFC-DEC75998B90A}" dt="2021-10-10T21:31:19.607" v="1414" actId="26606"/>
          <ac:spMkLst>
            <pc:docMk/>
            <pc:sldMk cId="2063752140" sldId="269"/>
            <ac:spMk id="2" creationId="{9B145D71-1026-4B64-B027-846E38F4C119}"/>
          </ac:spMkLst>
        </pc:spChg>
        <pc:spChg chg="del">
          <ac:chgData name="kirtikumar" userId="be1f4bbb4c7a1e41" providerId="LiveId" clId="{709FD2FB-B4C9-43F2-8CFC-DEC75998B90A}" dt="2021-10-10T21:25:25.628" v="1355"/>
          <ac:spMkLst>
            <pc:docMk/>
            <pc:sldMk cId="2063752140" sldId="269"/>
            <ac:spMk id="9" creationId="{B7412B8E-484B-4452-8644-AD263F593B44}"/>
          </ac:spMkLst>
        </pc:spChg>
        <pc:spChg chg="add del">
          <ac:chgData name="kirtikumar" userId="be1f4bbb4c7a1e41" providerId="LiveId" clId="{709FD2FB-B4C9-43F2-8CFC-DEC75998B90A}" dt="2021-10-11T10:36:04.198" v="1509" actId="22"/>
          <ac:spMkLst>
            <pc:docMk/>
            <pc:sldMk cId="2063752140" sldId="269"/>
            <ac:spMk id="13" creationId="{8FFBDF41-025C-44FD-A51A-F5F8B9A03D1B}"/>
          </ac:spMkLst>
        </pc:spChg>
        <pc:spChg chg="del">
          <ac:chgData name="kirtikumar" userId="be1f4bbb4c7a1e41" providerId="LiveId" clId="{709FD2FB-B4C9-43F2-8CFC-DEC75998B90A}" dt="2021-10-10T21:25:25.628" v="1355"/>
          <ac:spMkLst>
            <pc:docMk/>
            <pc:sldMk cId="2063752140" sldId="269"/>
            <ac:spMk id="19" creationId="{D5B0017B-2ECA-49AF-B397-DC140825DF8D}"/>
          </ac:spMkLst>
        </pc:spChg>
        <pc:spChg chg="mod ord">
          <ac:chgData name="kirtikumar" userId="be1f4bbb4c7a1e41" providerId="LiveId" clId="{709FD2FB-B4C9-43F2-8CFC-DEC75998B90A}" dt="2021-10-10T21:31:19.607" v="1414" actId="26606"/>
          <ac:spMkLst>
            <pc:docMk/>
            <pc:sldMk cId="2063752140" sldId="269"/>
            <ac:spMk id="20" creationId="{B13EF22A-0137-4A55-A5A7-A3D99F32141C}"/>
          </ac:spMkLst>
        </pc:spChg>
        <pc:spChg chg="del">
          <ac:chgData name="kirtikumar" userId="be1f4bbb4c7a1e41" providerId="LiveId" clId="{709FD2FB-B4C9-43F2-8CFC-DEC75998B90A}" dt="2021-10-10T21:25:25.628" v="1355"/>
          <ac:spMkLst>
            <pc:docMk/>
            <pc:sldMk cId="2063752140" sldId="269"/>
            <ac:spMk id="21" creationId="{0FD95D09-2666-454C-AE57-F5C7D86606F8}"/>
          </ac:spMkLst>
        </pc:spChg>
        <pc:spChg chg="add del">
          <ac:chgData name="kirtikumar" userId="be1f4bbb4c7a1e41" providerId="LiveId" clId="{709FD2FB-B4C9-43F2-8CFC-DEC75998B90A}" dt="2021-10-10T21:26:23.104" v="1363" actId="26606"/>
          <ac:spMkLst>
            <pc:docMk/>
            <pc:sldMk cId="2063752140" sldId="269"/>
            <ac:spMk id="25" creationId="{B7412B8E-484B-4452-8644-AD263F593B44}"/>
          </ac:spMkLst>
        </pc:spChg>
        <pc:spChg chg="add del">
          <ac:chgData name="kirtikumar" userId="be1f4bbb4c7a1e41" providerId="LiveId" clId="{709FD2FB-B4C9-43F2-8CFC-DEC75998B90A}" dt="2021-10-10T21:26:36.764" v="1367" actId="26606"/>
          <ac:spMkLst>
            <pc:docMk/>
            <pc:sldMk cId="2063752140" sldId="269"/>
            <ac:spMk id="31" creationId="{0DA909B4-15FF-46A6-8A7F-7AEF977FE9ED}"/>
          </ac:spMkLst>
        </pc:spChg>
        <pc:spChg chg="add del">
          <ac:chgData name="kirtikumar" userId="be1f4bbb4c7a1e41" providerId="LiveId" clId="{709FD2FB-B4C9-43F2-8CFC-DEC75998B90A}" dt="2021-10-10T21:26:23.104" v="1363" actId="26606"/>
          <ac:spMkLst>
            <pc:docMk/>
            <pc:sldMk cId="2063752140" sldId="269"/>
            <ac:spMk id="32" creationId="{D5B0017B-2ECA-49AF-B397-DC140825DF8D}"/>
          </ac:spMkLst>
        </pc:spChg>
        <pc:spChg chg="add del">
          <ac:chgData name="kirtikumar" userId="be1f4bbb4c7a1e41" providerId="LiveId" clId="{709FD2FB-B4C9-43F2-8CFC-DEC75998B90A}" dt="2021-10-10T21:26:36.764" v="1367" actId="26606"/>
          <ac:spMkLst>
            <pc:docMk/>
            <pc:sldMk cId="2063752140" sldId="269"/>
            <ac:spMk id="33" creationId="{1382A32C-5B0C-4B1C-A074-76C6DBCC9F87}"/>
          </ac:spMkLst>
        </pc:spChg>
        <pc:spChg chg="add del">
          <ac:chgData name="kirtikumar" userId="be1f4bbb4c7a1e41" providerId="LiveId" clId="{709FD2FB-B4C9-43F2-8CFC-DEC75998B90A}" dt="2021-10-10T21:26:23.104" v="1363" actId="26606"/>
          <ac:spMkLst>
            <pc:docMk/>
            <pc:sldMk cId="2063752140" sldId="269"/>
            <ac:spMk id="34" creationId="{0FD95D09-2666-454C-AE57-F5C7D86606F8}"/>
          </ac:spMkLst>
        </pc:spChg>
        <pc:spChg chg="add del">
          <ac:chgData name="kirtikumar" userId="be1f4bbb4c7a1e41" providerId="LiveId" clId="{709FD2FB-B4C9-43F2-8CFC-DEC75998B90A}" dt="2021-10-10T21:26:33.138" v="1365" actId="26606"/>
          <ac:spMkLst>
            <pc:docMk/>
            <pc:sldMk cId="2063752140" sldId="269"/>
            <ac:spMk id="38" creationId="{B7412B8E-484B-4452-8644-AD263F593B44}"/>
          </ac:spMkLst>
        </pc:spChg>
        <pc:spChg chg="add del">
          <ac:chgData name="kirtikumar" userId="be1f4bbb4c7a1e41" providerId="LiveId" clId="{709FD2FB-B4C9-43F2-8CFC-DEC75998B90A}" dt="2021-10-10T21:26:33.138" v="1365" actId="26606"/>
          <ac:spMkLst>
            <pc:docMk/>
            <pc:sldMk cId="2063752140" sldId="269"/>
            <ac:spMk id="43" creationId="{D5B0017B-2ECA-49AF-B397-DC140825DF8D}"/>
          </ac:spMkLst>
        </pc:spChg>
        <pc:spChg chg="add del">
          <ac:chgData name="kirtikumar" userId="be1f4bbb4c7a1e41" providerId="LiveId" clId="{709FD2FB-B4C9-43F2-8CFC-DEC75998B90A}" dt="2021-10-10T21:26:33.138" v="1365" actId="26606"/>
          <ac:spMkLst>
            <pc:docMk/>
            <pc:sldMk cId="2063752140" sldId="269"/>
            <ac:spMk id="44" creationId="{0FD95D09-2666-454C-AE57-F5C7D86606F8}"/>
          </ac:spMkLst>
        </pc:spChg>
        <pc:spChg chg="add del">
          <ac:chgData name="kirtikumar" userId="be1f4bbb4c7a1e41" providerId="LiveId" clId="{709FD2FB-B4C9-43F2-8CFC-DEC75998B90A}" dt="2021-10-10T21:26:36.764" v="1367" actId="26606"/>
          <ac:spMkLst>
            <pc:docMk/>
            <pc:sldMk cId="2063752140" sldId="269"/>
            <ac:spMk id="47" creationId="{BDF1A630-2A9B-41A0-92F9-FDA261070EA8}"/>
          </ac:spMkLst>
        </pc:spChg>
        <pc:spChg chg="add del">
          <ac:chgData name="kirtikumar" userId="be1f4bbb4c7a1e41" providerId="LiveId" clId="{709FD2FB-B4C9-43F2-8CFC-DEC75998B90A}" dt="2021-10-10T21:31:19.607" v="1414" actId="26606"/>
          <ac:spMkLst>
            <pc:docMk/>
            <pc:sldMk cId="2063752140" sldId="269"/>
            <ac:spMk id="50" creationId="{B7412B8E-484B-4452-8644-AD263F593B44}"/>
          </ac:spMkLst>
        </pc:spChg>
        <pc:spChg chg="add del">
          <ac:chgData name="kirtikumar" userId="be1f4bbb4c7a1e41" providerId="LiveId" clId="{709FD2FB-B4C9-43F2-8CFC-DEC75998B90A}" dt="2021-10-10T21:31:19.607" v="1414" actId="26606"/>
          <ac:spMkLst>
            <pc:docMk/>
            <pc:sldMk cId="2063752140" sldId="269"/>
            <ac:spMk id="54" creationId="{D5B0017B-2ECA-49AF-B397-DC140825DF8D}"/>
          </ac:spMkLst>
        </pc:spChg>
        <pc:spChg chg="add del">
          <ac:chgData name="kirtikumar" userId="be1f4bbb4c7a1e41" providerId="LiveId" clId="{709FD2FB-B4C9-43F2-8CFC-DEC75998B90A}" dt="2021-10-10T21:31:19.607" v="1414" actId="26606"/>
          <ac:spMkLst>
            <pc:docMk/>
            <pc:sldMk cId="2063752140" sldId="269"/>
            <ac:spMk id="55" creationId="{0FD95D09-2666-454C-AE57-F5C7D86606F8}"/>
          </ac:spMkLst>
        </pc:spChg>
        <pc:spChg chg="add mod">
          <ac:chgData name="kirtikumar" userId="be1f4bbb4c7a1e41" providerId="LiveId" clId="{709FD2FB-B4C9-43F2-8CFC-DEC75998B90A}" dt="2021-10-10T21:37:17.384" v="1497" actId="14100"/>
          <ac:spMkLst>
            <pc:docMk/>
            <pc:sldMk cId="2063752140" sldId="269"/>
            <ac:spMk id="58" creationId="{C7530D77-E494-4712-AFC1-E0158CE71E07}"/>
          </ac:spMkLst>
        </pc:spChg>
        <pc:spChg chg="add del mod">
          <ac:chgData name="kirtikumar" userId="be1f4bbb4c7a1e41" providerId="LiveId" clId="{709FD2FB-B4C9-43F2-8CFC-DEC75998B90A}" dt="2021-10-10T21:36:15.173" v="1488" actId="478"/>
          <ac:spMkLst>
            <pc:docMk/>
            <pc:sldMk cId="2063752140" sldId="269"/>
            <ac:spMk id="59" creationId="{52018F11-1AB3-4F26-B9FD-5604177B4242}"/>
          </ac:spMkLst>
        </pc:spChg>
        <pc:spChg chg="add mod">
          <ac:chgData name="kirtikumar" userId="be1f4bbb4c7a1e41" providerId="LiveId" clId="{709FD2FB-B4C9-43F2-8CFC-DEC75998B90A}" dt="2021-10-10T21:37:24.252" v="1498" actId="14100"/>
          <ac:spMkLst>
            <pc:docMk/>
            <pc:sldMk cId="2063752140" sldId="269"/>
            <ac:spMk id="60" creationId="{8CA1AAF9-0DF8-4077-8B4D-0A8089333EC1}"/>
          </ac:spMkLst>
        </pc:spChg>
        <pc:spChg chg="add del">
          <ac:chgData name="kirtikumar" userId="be1f4bbb4c7a1e41" providerId="LiveId" clId="{709FD2FB-B4C9-43F2-8CFC-DEC75998B90A}" dt="2021-10-10T21:31:19.592" v="1413" actId="26606"/>
          <ac:spMkLst>
            <pc:docMk/>
            <pc:sldMk cId="2063752140" sldId="269"/>
            <ac:spMk id="61" creationId="{69D184B2-2226-4E31-BCCB-444330767440}"/>
          </ac:spMkLst>
        </pc:spChg>
        <pc:spChg chg="add del">
          <ac:chgData name="kirtikumar" userId="be1f4bbb4c7a1e41" providerId="LiveId" clId="{709FD2FB-B4C9-43F2-8CFC-DEC75998B90A}" dt="2021-10-10T21:31:19.592" v="1413" actId="26606"/>
          <ac:spMkLst>
            <pc:docMk/>
            <pc:sldMk cId="2063752140" sldId="269"/>
            <ac:spMk id="63" creationId="{1AC4D4E3-486A-464A-8EC8-D44881097267}"/>
          </ac:spMkLst>
        </pc:spChg>
        <pc:spChg chg="add del">
          <ac:chgData name="kirtikumar" userId="be1f4bbb4c7a1e41" providerId="LiveId" clId="{709FD2FB-B4C9-43F2-8CFC-DEC75998B90A}" dt="2021-10-10T21:31:19.592" v="1413" actId="26606"/>
          <ac:spMkLst>
            <pc:docMk/>
            <pc:sldMk cId="2063752140" sldId="269"/>
            <ac:spMk id="65" creationId="{864DE13E-58EB-4475-B79C-0D4FC651239B}"/>
          </ac:spMkLst>
        </pc:spChg>
        <pc:spChg chg="add">
          <ac:chgData name="kirtikumar" userId="be1f4bbb4c7a1e41" providerId="LiveId" clId="{709FD2FB-B4C9-43F2-8CFC-DEC75998B90A}" dt="2021-10-10T21:31:19.607" v="1414" actId="26606"/>
          <ac:spMkLst>
            <pc:docMk/>
            <pc:sldMk cId="2063752140" sldId="269"/>
            <ac:spMk id="69" creationId="{A9F529C3-C941-49FD-8C67-82F134F64BDB}"/>
          </ac:spMkLst>
        </pc:spChg>
        <pc:spChg chg="add">
          <ac:chgData name="kirtikumar" userId="be1f4bbb4c7a1e41" providerId="LiveId" clId="{709FD2FB-B4C9-43F2-8CFC-DEC75998B90A}" dt="2021-10-10T21:31:19.607" v="1414" actId="26606"/>
          <ac:spMkLst>
            <pc:docMk/>
            <pc:sldMk cId="2063752140" sldId="269"/>
            <ac:spMk id="70" creationId="{20586029-32A0-47E5-9AEC-AE3ABA6B94D0}"/>
          </ac:spMkLst>
        </pc:spChg>
        <pc:grpChg chg="del">
          <ac:chgData name="kirtikumar" userId="be1f4bbb4c7a1e41" providerId="LiveId" clId="{709FD2FB-B4C9-43F2-8CFC-DEC75998B90A}" dt="2021-10-10T21:25:25.628" v="1355"/>
          <ac:grpSpMkLst>
            <pc:docMk/>
            <pc:sldMk cId="2063752140" sldId="269"/>
            <ac:grpSpMk id="10" creationId="{AE1C45F0-260A-458C-96ED-C1F6D2151219}"/>
          </ac:grpSpMkLst>
        </pc:grpChg>
        <pc:grpChg chg="add del">
          <ac:chgData name="kirtikumar" userId="be1f4bbb4c7a1e41" providerId="LiveId" clId="{709FD2FB-B4C9-43F2-8CFC-DEC75998B90A}" dt="2021-10-10T21:26:23.104" v="1363" actId="26606"/>
          <ac:grpSpMkLst>
            <pc:docMk/>
            <pc:sldMk cId="2063752140" sldId="269"/>
            <ac:grpSpMk id="27" creationId="{AE1C45F0-260A-458C-96ED-C1F6D2151219}"/>
          </ac:grpSpMkLst>
        </pc:grpChg>
        <pc:grpChg chg="add del">
          <ac:chgData name="kirtikumar" userId="be1f4bbb4c7a1e41" providerId="LiveId" clId="{709FD2FB-B4C9-43F2-8CFC-DEC75998B90A}" dt="2021-10-10T21:26:33.138" v="1365" actId="26606"/>
          <ac:grpSpMkLst>
            <pc:docMk/>
            <pc:sldMk cId="2063752140" sldId="269"/>
            <ac:grpSpMk id="39" creationId="{AE1C45F0-260A-458C-96ED-C1F6D2151219}"/>
          </ac:grpSpMkLst>
        </pc:grpChg>
        <pc:grpChg chg="add del">
          <ac:chgData name="kirtikumar" userId="be1f4bbb4c7a1e41" providerId="LiveId" clId="{709FD2FB-B4C9-43F2-8CFC-DEC75998B90A}" dt="2021-10-10T21:26:36.764" v="1367" actId="26606"/>
          <ac:grpSpMkLst>
            <pc:docMk/>
            <pc:sldMk cId="2063752140" sldId="269"/>
            <ac:grpSpMk id="48" creationId="{19A6B5CE-CB1D-48EE-8B43-E952235C8371}"/>
          </ac:grpSpMkLst>
        </pc:grpChg>
        <pc:grpChg chg="add del">
          <ac:chgData name="kirtikumar" userId="be1f4bbb4c7a1e41" providerId="LiveId" clId="{709FD2FB-B4C9-43F2-8CFC-DEC75998B90A}" dt="2021-10-10T21:31:19.607" v="1414" actId="26606"/>
          <ac:grpSpMkLst>
            <pc:docMk/>
            <pc:sldMk cId="2063752140" sldId="269"/>
            <ac:grpSpMk id="51" creationId="{AE1C45F0-260A-458C-96ED-C1F6D2151219}"/>
          </ac:grpSpMkLst>
        </pc:grpChg>
        <pc:graphicFrameChg chg="add del mod ord modGraphic">
          <ac:chgData name="kirtikumar" userId="be1f4bbb4c7a1e41" providerId="LiveId" clId="{709FD2FB-B4C9-43F2-8CFC-DEC75998B90A}" dt="2021-10-10T21:30:26.751" v="1404" actId="478"/>
          <ac:graphicFrameMkLst>
            <pc:docMk/>
            <pc:sldMk cId="2063752140" sldId="269"/>
            <ac:graphicFrameMk id="7" creationId="{7BC2B1DC-D599-486F-84A3-02AB715E008D}"/>
          </ac:graphicFrameMkLst>
        </pc:graphicFrameChg>
        <pc:picChg chg="del mod ord">
          <ac:chgData name="kirtikumar" userId="be1f4bbb4c7a1e41" providerId="LiveId" clId="{709FD2FB-B4C9-43F2-8CFC-DEC75998B90A}" dt="2021-10-10T21:31:03.689" v="1411" actId="478"/>
          <ac:picMkLst>
            <pc:docMk/>
            <pc:sldMk cId="2063752140" sldId="269"/>
            <ac:picMk id="3" creationId="{633D7044-5B44-49CD-A261-F9DB7B130180}"/>
          </ac:picMkLst>
        </pc:picChg>
        <pc:picChg chg="add del mod">
          <ac:chgData name="kirtikumar" userId="be1f4bbb4c7a1e41" providerId="LiveId" clId="{709FD2FB-B4C9-43F2-8CFC-DEC75998B90A}" dt="2021-10-10T21:30:53.786" v="1410" actId="478"/>
          <ac:picMkLst>
            <pc:docMk/>
            <pc:sldMk cId="2063752140" sldId="269"/>
            <ac:picMk id="16" creationId="{66B126F9-51B6-4851-B1C3-DBC25232BCCC}"/>
          </ac:picMkLst>
        </pc:picChg>
        <pc:picChg chg="del">
          <ac:chgData name="kirtikumar" userId="be1f4bbb4c7a1e41" providerId="LiveId" clId="{709FD2FB-B4C9-43F2-8CFC-DEC75998B90A}" dt="2021-10-10T21:25:29.049" v="1356" actId="478"/>
          <ac:picMkLst>
            <pc:docMk/>
            <pc:sldMk cId="2063752140" sldId="269"/>
            <ac:picMk id="22" creationId="{3EA233FD-6DFB-4B8E-8B7D-770F3437890B}"/>
          </ac:picMkLst>
        </pc:picChg>
        <pc:picChg chg="add mod ord">
          <ac:chgData name="kirtikumar" userId="be1f4bbb4c7a1e41" providerId="LiveId" clId="{709FD2FB-B4C9-43F2-8CFC-DEC75998B90A}" dt="2021-10-10T21:36:44.401" v="1492" actId="14100"/>
          <ac:picMkLst>
            <pc:docMk/>
            <pc:sldMk cId="2063752140" sldId="269"/>
            <ac:picMk id="46" creationId="{04C626A6-13ED-4F5E-84E5-8B97C4F5334F}"/>
          </ac:picMkLst>
        </pc:picChg>
        <pc:picChg chg="add mod ord">
          <ac:chgData name="kirtikumar" userId="be1f4bbb4c7a1e41" providerId="LiveId" clId="{709FD2FB-B4C9-43F2-8CFC-DEC75998B90A}" dt="2021-10-10T21:31:31.291" v="1416" actId="1076"/>
          <ac:picMkLst>
            <pc:docMk/>
            <pc:sldMk cId="2063752140" sldId="269"/>
            <ac:picMk id="49" creationId="{27207178-B707-4001-BC78-C272C3D878EF}"/>
          </ac:picMkLst>
        </pc:picChg>
        <pc:picChg chg="add mod">
          <ac:chgData name="kirtikumar" userId="be1f4bbb4c7a1e41" providerId="LiveId" clId="{709FD2FB-B4C9-43F2-8CFC-DEC75998B90A}" dt="2021-10-10T21:33:35.773" v="1422" actId="1076"/>
          <ac:picMkLst>
            <pc:docMk/>
            <pc:sldMk cId="2063752140" sldId="269"/>
            <ac:picMk id="57" creationId="{A0322470-CE9A-4182-84E7-BD3BF96428DD}"/>
          </ac:picMkLst>
        </pc:picChg>
        <pc:cxnChg chg="del">
          <ac:chgData name="kirtikumar" userId="be1f4bbb4c7a1e41" providerId="LiveId" clId="{709FD2FB-B4C9-43F2-8CFC-DEC75998B90A}" dt="2021-10-10T21:25:25.628" v="1355"/>
          <ac:cxnSpMkLst>
            <pc:docMk/>
            <pc:sldMk cId="2063752140" sldId="269"/>
            <ac:cxnSpMk id="23" creationId="{6CF1BAF6-AD41-4082-B212-8A1F9A2E8779}"/>
          </ac:cxnSpMkLst>
        </pc:cxnChg>
        <pc:cxnChg chg="add del">
          <ac:chgData name="kirtikumar" userId="be1f4bbb4c7a1e41" providerId="LiveId" clId="{709FD2FB-B4C9-43F2-8CFC-DEC75998B90A}" dt="2021-10-10T21:26:23.104" v="1363" actId="26606"/>
          <ac:cxnSpMkLst>
            <pc:docMk/>
            <pc:sldMk cId="2063752140" sldId="269"/>
            <ac:cxnSpMk id="36" creationId="{6CF1BAF6-AD41-4082-B212-8A1F9A2E8779}"/>
          </ac:cxnSpMkLst>
        </pc:cxnChg>
        <pc:cxnChg chg="add del">
          <ac:chgData name="kirtikumar" userId="be1f4bbb4c7a1e41" providerId="LiveId" clId="{709FD2FB-B4C9-43F2-8CFC-DEC75998B90A}" dt="2021-10-10T21:26:33.138" v="1365" actId="26606"/>
          <ac:cxnSpMkLst>
            <pc:docMk/>
            <pc:sldMk cId="2063752140" sldId="269"/>
            <ac:cxnSpMk id="45" creationId="{6CF1BAF6-AD41-4082-B212-8A1F9A2E8779}"/>
          </ac:cxnSpMkLst>
        </pc:cxnChg>
        <pc:cxnChg chg="add del">
          <ac:chgData name="kirtikumar" userId="be1f4bbb4c7a1e41" providerId="LiveId" clId="{709FD2FB-B4C9-43F2-8CFC-DEC75998B90A}" dt="2021-10-10T21:31:19.607" v="1414" actId="26606"/>
          <ac:cxnSpMkLst>
            <pc:docMk/>
            <pc:sldMk cId="2063752140" sldId="269"/>
            <ac:cxnSpMk id="56" creationId="{6CF1BAF6-AD41-4082-B212-8A1F9A2E8779}"/>
          </ac:cxnSpMkLst>
        </pc:cxnChg>
        <pc:cxnChg chg="add del">
          <ac:chgData name="kirtikumar" userId="be1f4bbb4c7a1e41" providerId="LiveId" clId="{709FD2FB-B4C9-43F2-8CFC-DEC75998B90A}" dt="2021-10-10T21:31:19.592" v="1413" actId="26606"/>
          <ac:cxnSpMkLst>
            <pc:docMk/>
            <pc:sldMk cId="2063752140" sldId="269"/>
            <ac:cxnSpMk id="67" creationId="{02E9B2EE-76CA-47F3-9977-3F2FCB7FD252}"/>
          </ac:cxnSpMkLst>
        </pc:cxnChg>
        <pc:cxnChg chg="add">
          <ac:chgData name="kirtikumar" userId="be1f4bbb4c7a1e41" providerId="LiveId" clId="{709FD2FB-B4C9-43F2-8CFC-DEC75998B90A}" dt="2021-10-10T21:31:19.607" v="1414" actId="26606"/>
          <ac:cxnSpMkLst>
            <pc:docMk/>
            <pc:sldMk cId="2063752140" sldId="269"/>
            <ac:cxnSpMk id="71" creationId="{8C730EAB-A532-4295-A302-FB4B90DB9F5E}"/>
          </ac:cxnSpMkLst>
        </pc:cxnChg>
      </pc:sldChg>
      <pc:sldChg chg="delSp modSp add mod setBg delDesignElem">
        <pc:chgData name="kirtikumar" userId="be1f4bbb4c7a1e41" providerId="LiveId" clId="{709FD2FB-B4C9-43F2-8CFC-DEC75998B90A}" dt="2021-10-13T10:02:57.337" v="3781" actId="1076"/>
        <pc:sldMkLst>
          <pc:docMk/>
          <pc:sldMk cId="1031261714" sldId="270"/>
        </pc:sldMkLst>
        <pc:spChg chg="mod">
          <ac:chgData name="kirtikumar" userId="be1f4bbb4c7a1e41" providerId="LiveId" clId="{709FD2FB-B4C9-43F2-8CFC-DEC75998B90A}" dt="2021-10-13T10:02:57.337" v="3781" actId="1076"/>
          <ac:spMkLst>
            <pc:docMk/>
            <pc:sldMk cId="1031261714" sldId="270"/>
            <ac:spMk id="58" creationId="{C7530D77-E494-4712-AFC1-E0158CE71E07}"/>
          </ac:spMkLst>
        </pc:spChg>
        <pc:spChg chg="mod">
          <ac:chgData name="kirtikumar" userId="be1f4bbb4c7a1e41" providerId="LiveId" clId="{709FD2FB-B4C9-43F2-8CFC-DEC75998B90A}" dt="2021-10-11T12:28:01.220" v="2494" actId="120"/>
          <ac:spMkLst>
            <pc:docMk/>
            <pc:sldMk cId="1031261714" sldId="270"/>
            <ac:spMk id="60" creationId="{8CA1AAF9-0DF8-4077-8B4D-0A8089333EC1}"/>
          </ac:spMkLst>
        </pc:spChg>
        <pc:spChg chg="del">
          <ac:chgData name="kirtikumar" userId="be1f4bbb4c7a1e41" providerId="LiveId" clId="{709FD2FB-B4C9-43F2-8CFC-DEC75998B90A}" dt="2021-10-11T10:36:06.406" v="1511"/>
          <ac:spMkLst>
            <pc:docMk/>
            <pc:sldMk cId="1031261714" sldId="270"/>
            <ac:spMk id="69" creationId="{A9F529C3-C941-49FD-8C67-82F134F64BDB}"/>
          </ac:spMkLst>
        </pc:spChg>
        <pc:spChg chg="del">
          <ac:chgData name="kirtikumar" userId="be1f4bbb4c7a1e41" providerId="LiveId" clId="{709FD2FB-B4C9-43F2-8CFC-DEC75998B90A}" dt="2021-10-11T10:36:06.406" v="1511"/>
          <ac:spMkLst>
            <pc:docMk/>
            <pc:sldMk cId="1031261714" sldId="270"/>
            <ac:spMk id="70" creationId="{20586029-32A0-47E5-9AEC-AE3ABA6B94D0}"/>
          </ac:spMkLst>
        </pc:spChg>
        <pc:picChg chg="del">
          <ac:chgData name="kirtikumar" userId="be1f4bbb4c7a1e41" providerId="LiveId" clId="{709FD2FB-B4C9-43F2-8CFC-DEC75998B90A}" dt="2021-10-11T10:46:30.084" v="1558" actId="478"/>
          <ac:picMkLst>
            <pc:docMk/>
            <pc:sldMk cId="1031261714" sldId="270"/>
            <ac:picMk id="46" creationId="{04C626A6-13ED-4F5E-84E5-8B97C4F5334F}"/>
          </ac:picMkLst>
        </pc:picChg>
        <pc:picChg chg="del mod">
          <ac:chgData name="kirtikumar" userId="be1f4bbb4c7a1e41" providerId="LiveId" clId="{709FD2FB-B4C9-43F2-8CFC-DEC75998B90A}" dt="2021-10-11T10:46:22.323" v="1556" actId="478"/>
          <ac:picMkLst>
            <pc:docMk/>
            <pc:sldMk cId="1031261714" sldId="270"/>
            <ac:picMk id="49" creationId="{27207178-B707-4001-BC78-C272C3D878EF}"/>
          </ac:picMkLst>
        </pc:picChg>
        <pc:cxnChg chg="del">
          <ac:chgData name="kirtikumar" userId="be1f4bbb4c7a1e41" providerId="LiveId" clId="{709FD2FB-B4C9-43F2-8CFC-DEC75998B90A}" dt="2021-10-11T10:36:06.406" v="1511"/>
          <ac:cxnSpMkLst>
            <pc:docMk/>
            <pc:sldMk cId="1031261714" sldId="270"/>
            <ac:cxnSpMk id="71" creationId="{8C730EAB-A532-4295-A302-FB4B90DB9F5E}"/>
          </ac:cxnSpMkLst>
        </pc:cxnChg>
      </pc:sldChg>
      <pc:sldChg chg="delSp add del setBg delDesignElem">
        <pc:chgData name="kirtikumar" userId="be1f4bbb4c7a1e41" providerId="LiveId" clId="{709FD2FB-B4C9-43F2-8CFC-DEC75998B90A}" dt="2021-10-10T21:26:06.788" v="1361" actId="47"/>
        <pc:sldMkLst>
          <pc:docMk/>
          <pc:sldMk cId="3370647808" sldId="270"/>
        </pc:sldMkLst>
        <pc:spChg chg="del">
          <ac:chgData name="kirtikumar" userId="be1f4bbb4c7a1e41" providerId="LiveId" clId="{709FD2FB-B4C9-43F2-8CFC-DEC75998B90A}" dt="2021-10-10T21:25:59.855" v="1360"/>
          <ac:spMkLst>
            <pc:docMk/>
            <pc:sldMk cId="3370647808" sldId="270"/>
            <ac:spMk id="9" creationId="{B7412B8E-484B-4452-8644-AD263F593B44}"/>
          </ac:spMkLst>
        </pc:spChg>
        <pc:spChg chg="del">
          <ac:chgData name="kirtikumar" userId="be1f4bbb4c7a1e41" providerId="LiveId" clId="{709FD2FB-B4C9-43F2-8CFC-DEC75998B90A}" dt="2021-10-10T21:25:59.855" v="1360"/>
          <ac:spMkLst>
            <pc:docMk/>
            <pc:sldMk cId="3370647808" sldId="270"/>
            <ac:spMk id="19" creationId="{D5B0017B-2ECA-49AF-B397-DC140825DF8D}"/>
          </ac:spMkLst>
        </pc:spChg>
        <pc:spChg chg="del">
          <ac:chgData name="kirtikumar" userId="be1f4bbb4c7a1e41" providerId="LiveId" clId="{709FD2FB-B4C9-43F2-8CFC-DEC75998B90A}" dt="2021-10-10T21:25:59.855" v="1360"/>
          <ac:spMkLst>
            <pc:docMk/>
            <pc:sldMk cId="3370647808" sldId="270"/>
            <ac:spMk id="21" creationId="{0FD95D09-2666-454C-AE57-F5C7D86606F8}"/>
          </ac:spMkLst>
        </pc:spChg>
        <pc:grpChg chg="del">
          <ac:chgData name="kirtikumar" userId="be1f4bbb4c7a1e41" providerId="LiveId" clId="{709FD2FB-B4C9-43F2-8CFC-DEC75998B90A}" dt="2021-10-10T21:25:59.855" v="1360"/>
          <ac:grpSpMkLst>
            <pc:docMk/>
            <pc:sldMk cId="3370647808" sldId="270"/>
            <ac:grpSpMk id="10" creationId="{AE1C45F0-260A-458C-96ED-C1F6D2151219}"/>
          </ac:grpSpMkLst>
        </pc:grpChg>
        <pc:cxnChg chg="del">
          <ac:chgData name="kirtikumar" userId="be1f4bbb4c7a1e41" providerId="LiveId" clId="{709FD2FB-B4C9-43F2-8CFC-DEC75998B90A}" dt="2021-10-10T21:25:59.855" v="1360"/>
          <ac:cxnSpMkLst>
            <pc:docMk/>
            <pc:sldMk cId="3370647808" sldId="270"/>
            <ac:cxnSpMk id="23" creationId="{6CF1BAF6-AD41-4082-B212-8A1F9A2E8779}"/>
          </ac:cxnSpMkLst>
        </pc:cxnChg>
      </pc:sldChg>
      <pc:sldChg chg="addSp delSp modSp add del mod">
        <pc:chgData name="kirtikumar" userId="be1f4bbb4c7a1e41" providerId="LiveId" clId="{709FD2FB-B4C9-43F2-8CFC-DEC75998B90A}" dt="2021-10-11T11:48:28.107" v="2237" actId="2696"/>
        <pc:sldMkLst>
          <pc:docMk/>
          <pc:sldMk cId="4022333076" sldId="271"/>
        </pc:sldMkLst>
        <pc:spChg chg="mod">
          <ac:chgData name="kirtikumar" userId="be1f4bbb4c7a1e41" providerId="LiveId" clId="{709FD2FB-B4C9-43F2-8CFC-DEC75998B90A}" dt="2021-10-11T10:59:55.876" v="1726" actId="20577"/>
          <ac:spMkLst>
            <pc:docMk/>
            <pc:sldMk cId="4022333076" sldId="271"/>
            <ac:spMk id="58" creationId="{C7530D77-E494-4712-AFC1-E0158CE71E07}"/>
          </ac:spMkLst>
        </pc:spChg>
        <pc:spChg chg="mod">
          <ac:chgData name="kirtikumar" userId="be1f4bbb4c7a1e41" providerId="LiveId" clId="{709FD2FB-B4C9-43F2-8CFC-DEC75998B90A}" dt="2021-10-11T11:01:08.422" v="1731"/>
          <ac:spMkLst>
            <pc:docMk/>
            <pc:sldMk cId="4022333076" sldId="271"/>
            <ac:spMk id="60" creationId="{8CA1AAF9-0DF8-4077-8B4D-0A8089333EC1}"/>
          </ac:spMkLst>
        </pc:spChg>
        <pc:picChg chg="add mod">
          <ac:chgData name="kirtikumar" userId="be1f4bbb4c7a1e41" providerId="LiveId" clId="{709FD2FB-B4C9-43F2-8CFC-DEC75998B90A}" dt="2021-10-11T11:01:57.525" v="1734" actId="14100"/>
          <ac:picMkLst>
            <pc:docMk/>
            <pc:sldMk cId="4022333076" sldId="271"/>
            <ac:picMk id="4" creationId="{67AC6E5E-F1E0-4CDA-8067-3EFC294D989E}"/>
          </ac:picMkLst>
        </pc:picChg>
        <pc:picChg chg="add del mod">
          <ac:chgData name="kirtikumar" userId="be1f4bbb4c7a1e41" providerId="LiveId" clId="{709FD2FB-B4C9-43F2-8CFC-DEC75998B90A}" dt="2021-10-11T11:03:42.919" v="1739" actId="478"/>
          <ac:picMkLst>
            <pc:docMk/>
            <pc:sldMk cId="4022333076" sldId="271"/>
            <ac:picMk id="6" creationId="{EBCADAE5-571A-4FC1-852B-2059BFE7210F}"/>
          </ac:picMkLst>
        </pc:picChg>
        <pc:picChg chg="add mod">
          <ac:chgData name="kirtikumar" userId="be1f4bbb4c7a1e41" providerId="LiveId" clId="{709FD2FB-B4C9-43F2-8CFC-DEC75998B90A}" dt="2021-10-11T11:06:16.232" v="1746" actId="1076"/>
          <ac:picMkLst>
            <pc:docMk/>
            <pc:sldMk cId="4022333076" sldId="271"/>
            <ac:picMk id="8" creationId="{B268767F-2818-4A16-AF08-858DEC186AB9}"/>
          </ac:picMkLst>
        </pc:picChg>
      </pc:sldChg>
      <pc:sldChg chg="addSp modSp add mod">
        <pc:chgData name="kirtikumar" userId="be1f4bbb4c7a1e41" providerId="LiveId" clId="{709FD2FB-B4C9-43F2-8CFC-DEC75998B90A}" dt="2021-10-11T11:48:47.228" v="2241" actId="14100"/>
        <pc:sldMkLst>
          <pc:docMk/>
          <pc:sldMk cId="867289927" sldId="272"/>
        </pc:sldMkLst>
        <pc:spChg chg="add mod">
          <ac:chgData name="kirtikumar" userId="be1f4bbb4c7a1e41" providerId="LiveId" clId="{709FD2FB-B4C9-43F2-8CFC-DEC75998B90A}" dt="2021-10-11T11:30:21.487" v="1956" actId="20577"/>
          <ac:spMkLst>
            <pc:docMk/>
            <pc:sldMk cId="867289927" sldId="272"/>
            <ac:spMk id="9" creationId="{7BDD085B-81B4-46B9-88A7-37E0D97E05E9}"/>
          </ac:spMkLst>
        </pc:spChg>
        <pc:spChg chg="add mod">
          <ac:chgData name="kirtikumar" userId="be1f4bbb4c7a1e41" providerId="LiveId" clId="{709FD2FB-B4C9-43F2-8CFC-DEC75998B90A}" dt="2021-10-11T11:30:25.850" v="1963" actId="20577"/>
          <ac:spMkLst>
            <pc:docMk/>
            <pc:sldMk cId="867289927" sldId="272"/>
            <ac:spMk id="10" creationId="{156A937A-0700-4A4E-A9EC-D7B9F1C7C67B}"/>
          </ac:spMkLst>
        </pc:spChg>
        <pc:spChg chg="mod">
          <ac:chgData name="kirtikumar" userId="be1f4bbb4c7a1e41" providerId="LiveId" clId="{709FD2FB-B4C9-43F2-8CFC-DEC75998B90A}" dt="2021-10-11T11:48:47.228" v="2241" actId="14100"/>
          <ac:spMkLst>
            <pc:docMk/>
            <pc:sldMk cId="867289927" sldId="272"/>
            <ac:spMk id="58" creationId="{C7530D77-E494-4712-AFC1-E0158CE71E07}"/>
          </ac:spMkLst>
        </pc:spChg>
        <pc:spChg chg="mod">
          <ac:chgData name="kirtikumar" userId="be1f4bbb4c7a1e41" providerId="LiveId" clId="{709FD2FB-B4C9-43F2-8CFC-DEC75998B90A}" dt="2021-10-11T11:48:36.374" v="2238" actId="120"/>
          <ac:spMkLst>
            <pc:docMk/>
            <pc:sldMk cId="867289927" sldId="272"/>
            <ac:spMk id="60" creationId="{8CA1AAF9-0DF8-4077-8B4D-0A8089333EC1}"/>
          </ac:spMkLst>
        </pc:spChg>
      </pc:sldChg>
      <pc:sldChg chg="addSp delSp modSp add mod">
        <pc:chgData name="kirtikumar" userId="be1f4bbb4c7a1e41" providerId="LiveId" clId="{709FD2FB-B4C9-43F2-8CFC-DEC75998B90A}" dt="2021-10-20T19:56:04.579" v="5771" actId="1076"/>
        <pc:sldMkLst>
          <pc:docMk/>
          <pc:sldMk cId="3087870388" sldId="273"/>
        </pc:sldMkLst>
        <pc:spChg chg="add mod">
          <ac:chgData name="kirtikumar" userId="be1f4bbb4c7a1e41" providerId="LiveId" clId="{709FD2FB-B4C9-43F2-8CFC-DEC75998B90A}" dt="2021-10-20T19:56:04.579" v="5771" actId="1076"/>
          <ac:spMkLst>
            <pc:docMk/>
            <pc:sldMk cId="3087870388" sldId="273"/>
            <ac:spMk id="9" creationId="{4D1A25DC-C283-4466-BCDE-AB20AF5AA54F}"/>
          </ac:spMkLst>
        </pc:spChg>
        <pc:spChg chg="del">
          <ac:chgData name="kirtikumar" userId="be1f4bbb4c7a1e41" providerId="LiveId" clId="{709FD2FB-B4C9-43F2-8CFC-DEC75998B90A}" dt="2021-10-11T11:34:37.111" v="1969" actId="478"/>
          <ac:spMkLst>
            <pc:docMk/>
            <pc:sldMk cId="3087870388" sldId="273"/>
            <ac:spMk id="9" creationId="{7BDD085B-81B4-46B9-88A7-37E0D97E05E9}"/>
          </ac:spMkLst>
        </pc:spChg>
        <pc:spChg chg="del mod">
          <ac:chgData name="kirtikumar" userId="be1f4bbb4c7a1e41" providerId="LiveId" clId="{709FD2FB-B4C9-43F2-8CFC-DEC75998B90A}" dt="2021-10-11T11:34:33.994" v="1968" actId="478"/>
          <ac:spMkLst>
            <pc:docMk/>
            <pc:sldMk cId="3087870388" sldId="273"/>
            <ac:spMk id="10" creationId="{156A937A-0700-4A4E-A9EC-D7B9F1C7C67B}"/>
          </ac:spMkLst>
        </pc:spChg>
        <pc:spChg chg="add mod">
          <ac:chgData name="kirtikumar" userId="be1f4bbb4c7a1e41" providerId="LiveId" clId="{709FD2FB-B4C9-43F2-8CFC-DEC75998B90A}" dt="2021-10-11T11:37:56.224" v="2050" actId="1076"/>
          <ac:spMkLst>
            <pc:docMk/>
            <pc:sldMk cId="3087870388" sldId="273"/>
            <ac:spMk id="12" creationId="{3B82746C-FDBB-4EBD-86C5-C20E7A2BEE7A}"/>
          </ac:spMkLst>
        </pc:spChg>
        <pc:spChg chg="del mod">
          <ac:chgData name="kirtikumar" userId="be1f4bbb4c7a1e41" providerId="LiveId" clId="{709FD2FB-B4C9-43F2-8CFC-DEC75998B90A}" dt="2021-10-11T11:35:43.856" v="1980"/>
          <ac:spMkLst>
            <pc:docMk/>
            <pc:sldMk cId="3087870388" sldId="273"/>
            <ac:spMk id="58" creationId="{C7530D77-E494-4712-AFC1-E0158CE71E07}"/>
          </ac:spMkLst>
        </pc:spChg>
        <pc:spChg chg="del mod">
          <ac:chgData name="kirtikumar" userId="be1f4bbb4c7a1e41" providerId="LiveId" clId="{709FD2FB-B4C9-43F2-8CFC-DEC75998B90A}" dt="2021-10-11T11:35:43.856" v="1978" actId="478"/>
          <ac:spMkLst>
            <pc:docMk/>
            <pc:sldMk cId="3087870388" sldId="273"/>
            <ac:spMk id="60" creationId="{8CA1AAF9-0DF8-4077-8B4D-0A8089333EC1}"/>
          </ac:spMkLst>
        </pc:spChg>
        <pc:picChg chg="del">
          <ac:chgData name="kirtikumar" userId="be1f4bbb4c7a1e41" providerId="LiveId" clId="{709FD2FB-B4C9-43F2-8CFC-DEC75998B90A}" dt="2021-10-11T11:33:52.422" v="1966" actId="478"/>
          <ac:picMkLst>
            <pc:docMk/>
            <pc:sldMk cId="3087870388" sldId="273"/>
            <ac:picMk id="4" creationId="{67AC6E5E-F1E0-4CDA-8067-3EFC294D989E}"/>
          </ac:picMkLst>
        </pc:picChg>
        <pc:picChg chg="del">
          <ac:chgData name="kirtikumar" userId="be1f4bbb4c7a1e41" providerId="LiveId" clId="{709FD2FB-B4C9-43F2-8CFC-DEC75998B90A}" dt="2021-10-11T11:33:50.305" v="1965" actId="478"/>
          <ac:picMkLst>
            <pc:docMk/>
            <pc:sldMk cId="3087870388" sldId="273"/>
            <ac:picMk id="8" creationId="{B268767F-2818-4A16-AF08-858DEC186AB9}"/>
          </ac:picMkLst>
        </pc:picChg>
        <pc:picChg chg="add mod">
          <ac:chgData name="kirtikumar" userId="be1f4bbb4c7a1e41" providerId="LiveId" clId="{709FD2FB-B4C9-43F2-8CFC-DEC75998B90A}" dt="2021-10-11T11:37:50.092" v="2049" actId="1076"/>
          <ac:picMkLst>
            <pc:docMk/>
            <pc:sldMk cId="3087870388" sldId="273"/>
            <ac:picMk id="11" creationId="{471EB364-F760-4807-A2AB-C7E58F485442}"/>
          </ac:picMkLst>
        </pc:picChg>
      </pc:sldChg>
      <pc:sldChg chg="addSp delSp modSp add mod">
        <pc:chgData name="kirtikumar" userId="be1f4bbb4c7a1e41" providerId="LiveId" clId="{709FD2FB-B4C9-43F2-8CFC-DEC75998B90A}" dt="2021-10-20T19:59:55.987" v="5865" actId="571"/>
        <pc:sldMkLst>
          <pc:docMk/>
          <pc:sldMk cId="2956409311" sldId="274"/>
        </pc:sldMkLst>
        <pc:spChg chg="add mod">
          <ac:chgData name="kirtikumar" userId="be1f4bbb4c7a1e41" providerId="LiveId" clId="{709FD2FB-B4C9-43F2-8CFC-DEC75998B90A}" dt="2021-10-20T19:59:30.439" v="5864" actId="1076"/>
          <ac:spMkLst>
            <pc:docMk/>
            <pc:sldMk cId="2956409311" sldId="274"/>
            <ac:spMk id="9" creationId="{1E850D1A-EC2D-4BE0-850C-D6E106E0D9B6}"/>
          </ac:spMkLst>
        </pc:spChg>
        <pc:spChg chg="add mod">
          <ac:chgData name="kirtikumar" userId="be1f4bbb4c7a1e41" providerId="LiveId" clId="{709FD2FB-B4C9-43F2-8CFC-DEC75998B90A}" dt="2021-10-20T19:59:55.987" v="5865" actId="571"/>
          <ac:spMkLst>
            <pc:docMk/>
            <pc:sldMk cId="2956409311" sldId="274"/>
            <ac:spMk id="10" creationId="{DAB66615-A073-44F4-988A-A4B0AB262D25}"/>
          </ac:spMkLst>
        </pc:spChg>
        <pc:spChg chg="mod">
          <ac:chgData name="kirtikumar" userId="be1f4bbb4c7a1e41" providerId="LiveId" clId="{709FD2FB-B4C9-43F2-8CFC-DEC75998B90A}" dt="2021-10-11T11:38:37.549" v="2087" actId="20577"/>
          <ac:spMkLst>
            <pc:docMk/>
            <pc:sldMk cId="2956409311" sldId="274"/>
            <ac:spMk id="12" creationId="{3B82746C-FDBB-4EBD-86C5-C20E7A2BEE7A}"/>
          </ac:spMkLst>
        </pc:spChg>
        <pc:picChg chg="add mod">
          <ac:chgData name="kirtikumar" userId="be1f4bbb4c7a1e41" providerId="LiveId" clId="{709FD2FB-B4C9-43F2-8CFC-DEC75998B90A}" dt="2021-10-11T11:39:11.579" v="2093" actId="1076"/>
          <ac:picMkLst>
            <pc:docMk/>
            <pc:sldMk cId="2956409311" sldId="274"/>
            <ac:picMk id="4" creationId="{69EBD5D2-DB26-4E9D-91F2-72F074971A5F}"/>
          </ac:picMkLst>
        </pc:picChg>
        <pc:picChg chg="del">
          <ac:chgData name="kirtikumar" userId="be1f4bbb4c7a1e41" providerId="LiveId" clId="{709FD2FB-B4C9-43F2-8CFC-DEC75998B90A}" dt="2021-10-11T11:38:57.703" v="2088" actId="478"/>
          <ac:picMkLst>
            <pc:docMk/>
            <pc:sldMk cId="2956409311" sldId="274"/>
            <ac:picMk id="11" creationId="{471EB364-F760-4807-A2AB-C7E58F485442}"/>
          </ac:picMkLst>
        </pc:picChg>
      </pc:sldChg>
      <pc:sldChg chg="delSp add del mod">
        <pc:chgData name="kirtikumar" userId="be1f4bbb4c7a1e41" providerId="LiveId" clId="{709FD2FB-B4C9-43F2-8CFC-DEC75998B90A}" dt="2021-10-11T11:41:16.554" v="2099" actId="47"/>
        <pc:sldMkLst>
          <pc:docMk/>
          <pc:sldMk cId="3830877942" sldId="275"/>
        </pc:sldMkLst>
        <pc:picChg chg="del">
          <ac:chgData name="kirtikumar" userId="be1f4bbb4c7a1e41" providerId="LiveId" clId="{709FD2FB-B4C9-43F2-8CFC-DEC75998B90A}" dt="2021-10-11T11:41:05.994" v="2095" actId="478"/>
          <ac:picMkLst>
            <pc:docMk/>
            <pc:sldMk cId="3830877942" sldId="275"/>
            <ac:picMk id="4" creationId="{69EBD5D2-DB26-4E9D-91F2-72F074971A5F}"/>
          </ac:picMkLst>
        </pc:picChg>
      </pc:sldChg>
      <pc:sldChg chg="addSp delSp modSp add mod ord">
        <pc:chgData name="kirtikumar" userId="be1f4bbb4c7a1e41" providerId="LiveId" clId="{709FD2FB-B4C9-43F2-8CFC-DEC75998B90A}" dt="2021-10-20T20:01:47.774" v="5925" actId="20577"/>
        <pc:sldMkLst>
          <pc:docMk/>
          <pc:sldMk cId="1400779876" sldId="276"/>
        </pc:sldMkLst>
        <pc:spChg chg="del">
          <ac:chgData name="kirtikumar" userId="be1f4bbb4c7a1e41" providerId="LiveId" clId="{709FD2FB-B4C9-43F2-8CFC-DEC75998B90A}" dt="2021-10-11T11:49:19.846" v="2248" actId="478"/>
          <ac:spMkLst>
            <pc:docMk/>
            <pc:sldMk cId="1400779876" sldId="276"/>
            <ac:spMk id="9" creationId="{7BDD085B-81B4-46B9-88A7-37E0D97E05E9}"/>
          </ac:spMkLst>
        </pc:spChg>
        <pc:spChg chg="del">
          <ac:chgData name="kirtikumar" userId="be1f4bbb4c7a1e41" providerId="LiveId" clId="{709FD2FB-B4C9-43F2-8CFC-DEC75998B90A}" dt="2021-10-11T11:49:21.968" v="2249" actId="478"/>
          <ac:spMkLst>
            <pc:docMk/>
            <pc:sldMk cId="1400779876" sldId="276"/>
            <ac:spMk id="10" creationId="{156A937A-0700-4A4E-A9EC-D7B9F1C7C67B}"/>
          </ac:spMkLst>
        </pc:spChg>
        <pc:spChg chg="add mod">
          <ac:chgData name="kirtikumar" userId="be1f4bbb4c7a1e41" providerId="LiveId" clId="{709FD2FB-B4C9-43F2-8CFC-DEC75998B90A}" dt="2021-10-20T20:01:37.905" v="5919" actId="404"/>
          <ac:spMkLst>
            <pc:docMk/>
            <pc:sldMk cId="1400779876" sldId="276"/>
            <ac:spMk id="11" creationId="{1F8598EE-C137-4DB0-9B66-1918891E7050}"/>
          </ac:spMkLst>
        </pc:spChg>
        <pc:spChg chg="add mod">
          <ac:chgData name="kirtikumar" userId="be1f4bbb4c7a1e41" providerId="LiveId" clId="{709FD2FB-B4C9-43F2-8CFC-DEC75998B90A}" dt="2021-10-20T20:01:30.283" v="5917" actId="404"/>
          <ac:spMkLst>
            <pc:docMk/>
            <pc:sldMk cId="1400779876" sldId="276"/>
            <ac:spMk id="12" creationId="{35DB7837-EEC5-4781-9163-4794A82D303F}"/>
          </ac:spMkLst>
        </pc:spChg>
        <pc:spChg chg="add mod">
          <ac:chgData name="kirtikumar" userId="be1f4bbb4c7a1e41" providerId="LiveId" clId="{709FD2FB-B4C9-43F2-8CFC-DEC75998B90A}" dt="2021-10-20T20:01:47.774" v="5925" actId="20577"/>
          <ac:spMkLst>
            <pc:docMk/>
            <pc:sldMk cId="1400779876" sldId="276"/>
            <ac:spMk id="13" creationId="{46EE3A70-4F14-45B8-8979-E65123BA2E81}"/>
          </ac:spMkLst>
        </pc:spChg>
        <pc:spChg chg="mod">
          <ac:chgData name="kirtikumar" userId="be1f4bbb4c7a1e41" providerId="LiveId" clId="{709FD2FB-B4C9-43F2-8CFC-DEC75998B90A}" dt="2021-10-11T11:52:56.974" v="2288" actId="20577"/>
          <ac:spMkLst>
            <pc:docMk/>
            <pc:sldMk cId="1400779876" sldId="276"/>
            <ac:spMk id="58" creationId="{C7530D77-E494-4712-AFC1-E0158CE71E07}"/>
          </ac:spMkLst>
        </pc:spChg>
        <pc:spChg chg="mod">
          <ac:chgData name="kirtikumar" userId="be1f4bbb4c7a1e41" providerId="LiveId" clId="{709FD2FB-B4C9-43F2-8CFC-DEC75998B90A}" dt="2021-10-20T20:00:45.462" v="5893" actId="1076"/>
          <ac:spMkLst>
            <pc:docMk/>
            <pc:sldMk cId="1400779876" sldId="276"/>
            <ac:spMk id="60" creationId="{8CA1AAF9-0DF8-4077-8B4D-0A8089333EC1}"/>
          </ac:spMkLst>
        </pc:spChg>
        <pc:picChg chg="del">
          <ac:chgData name="kirtikumar" userId="be1f4bbb4c7a1e41" providerId="LiveId" clId="{709FD2FB-B4C9-43F2-8CFC-DEC75998B90A}" dt="2021-10-11T11:49:17.993" v="2247" actId="478"/>
          <ac:picMkLst>
            <pc:docMk/>
            <pc:sldMk cId="1400779876" sldId="276"/>
            <ac:picMk id="4" creationId="{67AC6E5E-F1E0-4CDA-8067-3EFC294D989E}"/>
          </ac:picMkLst>
        </pc:picChg>
        <pc:picChg chg="add mod">
          <ac:chgData name="kirtikumar" userId="be1f4bbb4c7a1e41" providerId="LiveId" clId="{709FD2FB-B4C9-43F2-8CFC-DEC75998B90A}" dt="2021-10-11T11:51:15.210" v="2270" actId="1076"/>
          <ac:picMkLst>
            <pc:docMk/>
            <pc:sldMk cId="1400779876" sldId="276"/>
            <ac:picMk id="5" creationId="{B37E9A85-8B43-44AB-BC6C-C96ECC8CB9D6}"/>
          </ac:picMkLst>
        </pc:picChg>
        <pc:picChg chg="add mod">
          <ac:chgData name="kirtikumar" userId="be1f4bbb4c7a1e41" providerId="LiveId" clId="{709FD2FB-B4C9-43F2-8CFC-DEC75998B90A}" dt="2021-10-20T20:00:42.085" v="5892" actId="1076"/>
          <ac:picMkLst>
            <pc:docMk/>
            <pc:sldMk cId="1400779876" sldId="276"/>
            <ac:picMk id="7" creationId="{3DEA26C1-5698-4585-BCD6-35D44E51D23A}"/>
          </ac:picMkLst>
        </pc:picChg>
        <pc:picChg chg="del">
          <ac:chgData name="kirtikumar" userId="be1f4bbb4c7a1e41" providerId="LiveId" clId="{709FD2FB-B4C9-43F2-8CFC-DEC75998B90A}" dt="2021-10-11T11:49:15.521" v="2246" actId="478"/>
          <ac:picMkLst>
            <pc:docMk/>
            <pc:sldMk cId="1400779876" sldId="276"/>
            <ac:picMk id="8" creationId="{B268767F-2818-4A16-AF08-858DEC186AB9}"/>
          </ac:picMkLst>
        </pc:picChg>
        <pc:picChg chg="add del mod">
          <ac:chgData name="kirtikumar" userId="be1f4bbb4c7a1e41" providerId="LiveId" clId="{709FD2FB-B4C9-43F2-8CFC-DEC75998B90A}" dt="2021-10-11T11:50:45.374" v="2261" actId="478"/>
          <ac:picMkLst>
            <pc:docMk/>
            <pc:sldMk cId="1400779876" sldId="276"/>
            <ac:picMk id="11" creationId="{49F31770-154B-455D-BD2A-E3F4A6534A61}"/>
          </ac:picMkLst>
        </pc:picChg>
      </pc:sldChg>
      <pc:sldChg chg="addSp delSp modSp add mod ord">
        <pc:chgData name="kirtikumar" userId="be1f4bbb4c7a1e41" providerId="LiveId" clId="{709FD2FB-B4C9-43F2-8CFC-DEC75998B90A}" dt="2021-10-20T19:58:18.780" v="5832" actId="1076"/>
        <pc:sldMkLst>
          <pc:docMk/>
          <pc:sldMk cId="2019587771" sldId="277"/>
        </pc:sldMkLst>
        <pc:spChg chg="add mod">
          <ac:chgData name="kirtikumar" userId="be1f4bbb4c7a1e41" providerId="LiveId" clId="{709FD2FB-B4C9-43F2-8CFC-DEC75998B90A}" dt="2021-10-20T19:58:18.780" v="5832" actId="1076"/>
          <ac:spMkLst>
            <pc:docMk/>
            <pc:sldMk cId="2019587771" sldId="277"/>
            <ac:spMk id="8" creationId="{E688F377-B9A1-4F58-A504-35FD24AF097A}"/>
          </ac:spMkLst>
        </pc:spChg>
        <pc:spChg chg="mod">
          <ac:chgData name="kirtikumar" userId="be1f4bbb4c7a1e41" providerId="LiveId" clId="{709FD2FB-B4C9-43F2-8CFC-DEC75998B90A}" dt="2021-10-11T11:44:51.974" v="2231" actId="20577"/>
          <ac:spMkLst>
            <pc:docMk/>
            <pc:sldMk cId="2019587771" sldId="277"/>
            <ac:spMk id="12" creationId="{3B82746C-FDBB-4EBD-86C5-C20E7A2BEE7A}"/>
          </ac:spMkLst>
        </pc:spChg>
        <pc:picChg chg="del">
          <ac:chgData name="kirtikumar" userId="be1f4bbb4c7a1e41" providerId="LiveId" clId="{709FD2FB-B4C9-43F2-8CFC-DEC75998B90A}" dt="2021-10-11T11:42:10.753" v="2152" actId="478"/>
          <ac:picMkLst>
            <pc:docMk/>
            <pc:sldMk cId="2019587771" sldId="277"/>
            <ac:picMk id="4" creationId="{69EBD5D2-DB26-4E9D-91F2-72F074971A5F}"/>
          </ac:picMkLst>
        </pc:picChg>
        <pc:picChg chg="add mod">
          <ac:chgData name="kirtikumar" userId="be1f4bbb4c7a1e41" providerId="LiveId" clId="{709FD2FB-B4C9-43F2-8CFC-DEC75998B90A}" dt="2021-10-11T11:44:56.892" v="2233" actId="1076"/>
          <ac:picMkLst>
            <pc:docMk/>
            <pc:sldMk cId="2019587771" sldId="277"/>
            <ac:picMk id="7" creationId="{BA4C6350-8FF1-41B2-BC28-CC59013E4468}"/>
          </ac:picMkLst>
        </pc:picChg>
      </pc:sldChg>
      <pc:sldChg chg="add del">
        <pc:chgData name="kirtikumar" userId="be1f4bbb4c7a1e41" providerId="LiveId" clId="{709FD2FB-B4C9-43F2-8CFC-DEC75998B90A}" dt="2021-10-11T11:53:51.451" v="2307" actId="47"/>
        <pc:sldMkLst>
          <pc:docMk/>
          <pc:sldMk cId="1694668860" sldId="278"/>
        </pc:sldMkLst>
      </pc:sldChg>
      <pc:sldChg chg="modSp add mod ord">
        <pc:chgData name="kirtikumar" userId="be1f4bbb4c7a1e41" providerId="LiveId" clId="{709FD2FB-B4C9-43F2-8CFC-DEC75998B90A}" dt="2021-10-11T11:55:37.436" v="2467" actId="20577"/>
        <pc:sldMkLst>
          <pc:docMk/>
          <pc:sldMk cId="3005960083" sldId="279"/>
        </pc:sldMkLst>
        <pc:spChg chg="mod">
          <ac:chgData name="kirtikumar" userId="be1f4bbb4c7a1e41" providerId="LiveId" clId="{709FD2FB-B4C9-43F2-8CFC-DEC75998B90A}" dt="2021-10-11T11:55:37.436" v="2467" actId="20577"/>
          <ac:spMkLst>
            <pc:docMk/>
            <pc:sldMk cId="3005960083" sldId="279"/>
            <ac:spMk id="2" creationId="{9B145D71-1026-4B64-B027-846E38F4C119}"/>
          </ac:spMkLst>
        </pc:spChg>
      </pc:sldChg>
      <pc:sldChg chg="modSp add mod">
        <pc:chgData name="kirtikumar" userId="be1f4bbb4c7a1e41" providerId="LiveId" clId="{709FD2FB-B4C9-43F2-8CFC-DEC75998B90A}" dt="2021-10-11T12:26:50.093" v="2491" actId="20577"/>
        <pc:sldMkLst>
          <pc:docMk/>
          <pc:sldMk cId="1923310581" sldId="280"/>
        </pc:sldMkLst>
        <pc:spChg chg="mod">
          <ac:chgData name="kirtikumar" userId="be1f4bbb4c7a1e41" providerId="LiveId" clId="{709FD2FB-B4C9-43F2-8CFC-DEC75998B90A}" dt="2021-10-11T12:26:50.093" v="2491" actId="20577"/>
          <ac:spMkLst>
            <pc:docMk/>
            <pc:sldMk cId="1923310581" sldId="280"/>
            <ac:spMk id="2" creationId="{EC570AD1-5CEC-48A6-BC7C-CB3160B64DC7}"/>
          </ac:spMkLst>
        </pc:spChg>
      </pc:sldChg>
      <pc:sldChg chg="modSp add mod">
        <pc:chgData name="kirtikumar" userId="be1f4bbb4c7a1e41" providerId="LiveId" clId="{709FD2FB-B4C9-43F2-8CFC-DEC75998B90A}" dt="2021-10-12T10:16:15.017" v="2641" actId="20577"/>
        <pc:sldMkLst>
          <pc:docMk/>
          <pc:sldMk cId="2724563052" sldId="281"/>
        </pc:sldMkLst>
        <pc:spChg chg="mod">
          <ac:chgData name="kirtikumar" userId="be1f4bbb4c7a1e41" providerId="LiveId" clId="{709FD2FB-B4C9-43F2-8CFC-DEC75998B90A}" dt="2021-10-12T10:15:07.434" v="2503" actId="120"/>
          <ac:spMkLst>
            <pc:docMk/>
            <pc:sldMk cId="2724563052" sldId="281"/>
            <ac:spMk id="3" creationId="{B84CF063-5084-4D38-84DA-802E4BC2ECB0}"/>
          </ac:spMkLst>
        </pc:spChg>
        <pc:spChg chg="mod">
          <ac:chgData name="kirtikumar" userId="be1f4bbb4c7a1e41" providerId="LiveId" clId="{709FD2FB-B4C9-43F2-8CFC-DEC75998B90A}" dt="2021-10-12T10:16:15.017" v="2641" actId="20577"/>
          <ac:spMkLst>
            <pc:docMk/>
            <pc:sldMk cId="2724563052" sldId="281"/>
            <ac:spMk id="4" creationId="{E2E5F1C7-2119-4623-B529-2410BE8EB814}"/>
          </ac:spMkLst>
        </pc:spChg>
      </pc:sldChg>
      <pc:sldChg chg="addSp delSp modSp add mod ord delAnim">
        <pc:chgData name="kirtikumar" userId="be1f4bbb4c7a1e41" providerId="LiveId" clId="{709FD2FB-B4C9-43F2-8CFC-DEC75998B90A}" dt="2021-10-12T10:20:40.282" v="2674" actId="1076"/>
        <pc:sldMkLst>
          <pc:docMk/>
          <pc:sldMk cId="277288649" sldId="282"/>
        </pc:sldMkLst>
        <pc:spChg chg="add del mod">
          <ac:chgData name="kirtikumar" userId="be1f4bbb4c7a1e41" providerId="LiveId" clId="{709FD2FB-B4C9-43F2-8CFC-DEC75998B90A}" dt="2021-10-12T10:20:23.117" v="2671" actId="478"/>
          <ac:spMkLst>
            <pc:docMk/>
            <pc:sldMk cId="277288649" sldId="282"/>
            <ac:spMk id="4" creationId="{851E02B9-ACD5-419D-A890-77EA7837830E}"/>
          </ac:spMkLst>
        </pc:spChg>
        <pc:spChg chg="add del mod">
          <ac:chgData name="kirtikumar" userId="be1f4bbb4c7a1e41" providerId="LiveId" clId="{709FD2FB-B4C9-43F2-8CFC-DEC75998B90A}" dt="2021-10-12T10:18:30.327" v="2655"/>
          <ac:spMkLst>
            <pc:docMk/>
            <pc:sldMk cId="277288649" sldId="282"/>
            <ac:spMk id="6" creationId="{B583B949-5AFF-4FB5-BB38-787D9E36F866}"/>
          </ac:spMkLst>
        </pc:spChg>
        <pc:spChg chg="mod">
          <ac:chgData name="kirtikumar" userId="be1f4bbb4c7a1e41" providerId="LiveId" clId="{709FD2FB-B4C9-43F2-8CFC-DEC75998B90A}" dt="2021-10-12T10:17:13.511" v="2646" actId="113"/>
          <ac:spMkLst>
            <pc:docMk/>
            <pc:sldMk cId="277288649" sldId="282"/>
            <ac:spMk id="10" creationId="{C1B2CAF3-A6D7-402E-BD25-8FB360ECAE07}"/>
          </ac:spMkLst>
        </pc:spChg>
        <pc:spChg chg="del mod">
          <ac:chgData name="kirtikumar" userId="be1f4bbb4c7a1e41" providerId="LiveId" clId="{709FD2FB-B4C9-43F2-8CFC-DEC75998B90A}" dt="2021-10-12T10:20:25.072" v="2672" actId="478"/>
          <ac:spMkLst>
            <pc:docMk/>
            <pc:sldMk cId="277288649" sldId="282"/>
            <ac:spMk id="14" creationId="{7089345D-440D-48E0-8705-078F732E3A46}"/>
          </ac:spMkLst>
        </pc:spChg>
        <pc:spChg chg="del mod">
          <ac:chgData name="kirtikumar" userId="be1f4bbb4c7a1e41" providerId="LiveId" clId="{709FD2FB-B4C9-43F2-8CFC-DEC75998B90A}" dt="2021-10-12T10:20:27.468" v="2673" actId="478"/>
          <ac:spMkLst>
            <pc:docMk/>
            <pc:sldMk cId="277288649" sldId="282"/>
            <ac:spMk id="15" creationId="{4F5BE9A8-D9EA-4414-858C-72B58831EA6C}"/>
          </ac:spMkLst>
        </pc:spChg>
        <pc:picChg chg="add mod">
          <ac:chgData name="kirtikumar" userId="be1f4bbb4c7a1e41" providerId="LiveId" clId="{709FD2FB-B4C9-43F2-8CFC-DEC75998B90A}" dt="2021-10-12T10:18:59.480" v="2660" actId="14100"/>
          <ac:picMkLst>
            <pc:docMk/>
            <pc:sldMk cId="277288649" sldId="282"/>
            <ac:picMk id="12" creationId="{80DC97F8-D056-471F-BD36-7787192AA896}"/>
          </ac:picMkLst>
        </pc:picChg>
        <pc:picChg chg="add mod">
          <ac:chgData name="kirtikumar" userId="be1f4bbb4c7a1e41" providerId="LiveId" clId="{709FD2FB-B4C9-43F2-8CFC-DEC75998B90A}" dt="2021-10-12T10:19:07.267" v="2662" actId="14100"/>
          <ac:picMkLst>
            <pc:docMk/>
            <pc:sldMk cId="277288649" sldId="282"/>
            <ac:picMk id="13" creationId="{D1E27A1D-F2BD-4836-9031-65A890287E87}"/>
          </ac:picMkLst>
        </pc:picChg>
        <pc:picChg chg="add mod">
          <ac:chgData name="kirtikumar" userId="be1f4bbb4c7a1e41" providerId="LiveId" clId="{709FD2FB-B4C9-43F2-8CFC-DEC75998B90A}" dt="2021-10-12T10:19:41.615" v="2666" actId="1076"/>
          <ac:picMkLst>
            <pc:docMk/>
            <pc:sldMk cId="277288649" sldId="282"/>
            <ac:picMk id="16" creationId="{EF2EE5FC-675D-49DD-9B8D-ED11A0900364}"/>
          </ac:picMkLst>
        </pc:picChg>
        <pc:picChg chg="del mod">
          <ac:chgData name="kirtikumar" userId="be1f4bbb4c7a1e41" providerId="LiveId" clId="{709FD2FB-B4C9-43F2-8CFC-DEC75998B90A}" dt="2021-10-12T10:17:32.309" v="2649" actId="478"/>
          <ac:picMkLst>
            <pc:docMk/>
            <pc:sldMk cId="277288649" sldId="282"/>
            <ac:picMk id="17" creationId="{5621E6CB-95DE-4CE9-9A0F-C4945B02BA83}"/>
          </ac:picMkLst>
        </pc:picChg>
        <pc:picChg chg="add mod">
          <ac:chgData name="kirtikumar" userId="be1f4bbb4c7a1e41" providerId="LiveId" clId="{709FD2FB-B4C9-43F2-8CFC-DEC75998B90A}" dt="2021-10-12T10:20:40.282" v="2674" actId="1076"/>
          <ac:picMkLst>
            <pc:docMk/>
            <pc:sldMk cId="277288649" sldId="282"/>
            <ac:picMk id="18" creationId="{29EC41C0-56C2-461D-BFE0-28D64DA76A75}"/>
          </ac:picMkLst>
        </pc:picChg>
        <pc:picChg chg="del">
          <ac:chgData name="kirtikumar" userId="be1f4bbb4c7a1e41" providerId="LiveId" clId="{709FD2FB-B4C9-43F2-8CFC-DEC75998B90A}" dt="2021-10-12T10:17:34.453" v="2650" actId="478"/>
          <ac:picMkLst>
            <pc:docMk/>
            <pc:sldMk cId="277288649" sldId="282"/>
            <ac:picMk id="19" creationId="{1733ACF0-F8B5-4C4C-892C-EA379BC2BDBA}"/>
          </ac:picMkLst>
        </pc:picChg>
      </pc:sldChg>
      <pc:sldChg chg="addSp delSp modSp add mod">
        <pc:chgData name="kirtikumar" userId="be1f4bbb4c7a1e41" providerId="LiveId" clId="{709FD2FB-B4C9-43F2-8CFC-DEC75998B90A}" dt="2021-10-20T20:05:12.866" v="6065" actId="255"/>
        <pc:sldMkLst>
          <pc:docMk/>
          <pc:sldMk cId="3084701647" sldId="283"/>
        </pc:sldMkLst>
        <pc:spChg chg="add del mod">
          <ac:chgData name="kirtikumar" userId="be1f4bbb4c7a1e41" providerId="LiveId" clId="{709FD2FB-B4C9-43F2-8CFC-DEC75998B90A}" dt="2021-10-12T10:25:00.148" v="2682" actId="478"/>
          <ac:spMkLst>
            <pc:docMk/>
            <pc:sldMk cId="3084701647" sldId="283"/>
            <ac:spMk id="4" creationId="{9F97C20F-9EE2-4B53-966B-C07B9CCDAC66}"/>
          </ac:spMkLst>
        </pc:spChg>
        <pc:spChg chg="mod">
          <ac:chgData name="kirtikumar" userId="be1f4bbb4c7a1e41" providerId="LiveId" clId="{709FD2FB-B4C9-43F2-8CFC-DEC75998B90A}" dt="2021-10-12T10:24:50.020" v="2677" actId="113"/>
          <ac:spMkLst>
            <pc:docMk/>
            <pc:sldMk cId="3084701647" sldId="283"/>
            <ac:spMk id="10" creationId="{C1B2CAF3-A6D7-402E-BD25-8FB360ECAE07}"/>
          </ac:spMkLst>
        </pc:spChg>
        <pc:spChg chg="add mod">
          <ac:chgData name="kirtikumar" userId="be1f4bbb4c7a1e41" providerId="LiveId" clId="{709FD2FB-B4C9-43F2-8CFC-DEC75998B90A}" dt="2021-10-20T20:02:35.927" v="5961" actId="403"/>
          <ac:spMkLst>
            <pc:docMk/>
            <pc:sldMk cId="3084701647" sldId="283"/>
            <ac:spMk id="12" creationId="{9D91D3D0-8269-4A93-B52C-AF10F0ACEAEB}"/>
          </ac:spMkLst>
        </pc:spChg>
        <pc:spChg chg="add mod">
          <ac:chgData name="kirtikumar" userId="be1f4bbb4c7a1e41" providerId="LiveId" clId="{709FD2FB-B4C9-43F2-8CFC-DEC75998B90A}" dt="2021-10-20T20:04:59.818" v="6064" actId="14100"/>
          <ac:spMkLst>
            <pc:docMk/>
            <pc:sldMk cId="3084701647" sldId="283"/>
            <ac:spMk id="13" creationId="{6362B6BE-FD38-466B-A778-EE6A31249CDA}"/>
          </ac:spMkLst>
        </pc:spChg>
        <pc:spChg chg="add mod">
          <ac:chgData name="kirtikumar" userId="be1f4bbb4c7a1e41" providerId="LiveId" clId="{709FD2FB-B4C9-43F2-8CFC-DEC75998B90A}" dt="2021-10-12T10:47:27.205" v="2772" actId="1076"/>
          <ac:spMkLst>
            <pc:docMk/>
            <pc:sldMk cId="3084701647" sldId="283"/>
            <ac:spMk id="15" creationId="{09335DCB-7535-42EB-9354-8CD806723585}"/>
          </ac:spMkLst>
        </pc:spChg>
        <pc:spChg chg="add mod">
          <ac:chgData name="kirtikumar" userId="be1f4bbb4c7a1e41" providerId="LiveId" clId="{709FD2FB-B4C9-43F2-8CFC-DEC75998B90A}" dt="2021-10-20T20:04:22.678" v="6039" actId="404"/>
          <ac:spMkLst>
            <pc:docMk/>
            <pc:sldMk cId="3084701647" sldId="283"/>
            <ac:spMk id="16" creationId="{5CD9EF8E-3E1F-44E5-A927-2A3D0D4DE5B8}"/>
          </ac:spMkLst>
        </pc:spChg>
        <pc:spChg chg="add mod">
          <ac:chgData name="kirtikumar" userId="be1f4bbb4c7a1e41" providerId="LiveId" clId="{709FD2FB-B4C9-43F2-8CFC-DEC75998B90A}" dt="2021-10-12T10:48:21.840" v="2822" actId="1076"/>
          <ac:spMkLst>
            <pc:docMk/>
            <pc:sldMk cId="3084701647" sldId="283"/>
            <ac:spMk id="17" creationId="{DD3D5F52-EA19-4265-B645-F838C9C8CFA9}"/>
          </ac:spMkLst>
        </pc:spChg>
        <pc:spChg chg="add mod">
          <ac:chgData name="kirtikumar" userId="be1f4bbb4c7a1e41" providerId="LiveId" clId="{709FD2FB-B4C9-43F2-8CFC-DEC75998B90A}" dt="2021-10-20T20:05:12.866" v="6065" actId="255"/>
          <ac:spMkLst>
            <pc:docMk/>
            <pc:sldMk cId="3084701647" sldId="283"/>
            <ac:spMk id="18" creationId="{D5F105AE-AD26-46B8-B587-D1D293B7A08A}"/>
          </ac:spMkLst>
        </pc:spChg>
        <pc:spChg chg="add mod">
          <ac:chgData name="kirtikumar" userId="be1f4bbb4c7a1e41" providerId="LiveId" clId="{709FD2FB-B4C9-43F2-8CFC-DEC75998B90A}" dt="2021-10-12T10:48:28.909" v="2823" actId="1076"/>
          <ac:spMkLst>
            <pc:docMk/>
            <pc:sldMk cId="3084701647" sldId="283"/>
            <ac:spMk id="19" creationId="{DE8E854D-8475-4F6B-BA0C-6616C1323CAF}"/>
          </ac:spMkLst>
        </pc:spChg>
        <pc:picChg chg="add mod">
          <ac:chgData name="kirtikumar" userId="be1f4bbb4c7a1e41" providerId="LiveId" clId="{709FD2FB-B4C9-43F2-8CFC-DEC75998B90A}" dt="2021-10-12T10:48:34.802" v="2825" actId="1076"/>
          <ac:picMkLst>
            <pc:docMk/>
            <pc:sldMk cId="3084701647" sldId="283"/>
            <ac:picMk id="11" creationId="{0CF23BE6-6549-45F2-91AD-2B18CA790452}"/>
          </ac:picMkLst>
        </pc:picChg>
        <pc:picChg chg="del">
          <ac:chgData name="kirtikumar" userId="be1f4bbb4c7a1e41" providerId="LiveId" clId="{709FD2FB-B4C9-43F2-8CFC-DEC75998B90A}" dt="2021-10-12T10:24:52.012" v="2678" actId="478"/>
          <ac:picMkLst>
            <pc:docMk/>
            <pc:sldMk cId="3084701647" sldId="283"/>
            <ac:picMk id="12" creationId="{80DC97F8-D056-471F-BD36-7787192AA896}"/>
          </ac:picMkLst>
        </pc:picChg>
        <pc:picChg chg="del">
          <ac:chgData name="kirtikumar" userId="be1f4bbb4c7a1e41" providerId="LiveId" clId="{709FD2FB-B4C9-43F2-8CFC-DEC75998B90A}" dt="2021-10-12T10:24:55.020" v="2680" actId="478"/>
          <ac:picMkLst>
            <pc:docMk/>
            <pc:sldMk cId="3084701647" sldId="283"/>
            <ac:picMk id="13" creationId="{D1E27A1D-F2BD-4836-9031-65A890287E87}"/>
          </ac:picMkLst>
        </pc:picChg>
        <pc:picChg chg="add mod">
          <ac:chgData name="kirtikumar" userId="be1f4bbb4c7a1e41" providerId="LiveId" clId="{709FD2FB-B4C9-43F2-8CFC-DEC75998B90A}" dt="2021-10-12T10:48:41.008" v="2826" actId="1076"/>
          <ac:picMkLst>
            <pc:docMk/>
            <pc:sldMk cId="3084701647" sldId="283"/>
            <ac:picMk id="14" creationId="{B5204957-CD5F-45E3-8072-FA0AE2B91B21}"/>
          </ac:picMkLst>
        </pc:picChg>
        <pc:picChg chg="del">
          <ac:chgData name="kirtikumar" userId="be1f4bbb4c7a1e41" providerId="LiveId" clId="{709FD2FB-B4C9-43F2-8CFC-DEC75998B90A}" dt="2021-10-12T10:24:53.561" v="2679" actId="478"/>
          <ac:picMkLst>
            <pc:docMk/>
            <pc:sldMk cId="3084701647" sldId="283"/>
            <ac:picMk id="16" creationId="{EF2EE5FC-675D-49DD-9B8D-ED11A0900364}"/>
          </ac:picMkLst>
        </pc:picChg>
        <pc:picChg chg="del">
          <ac:chgData name="kirtikumar" userId="be1f4bbb4c7a1e41" providerId="LiveId" clId="{709FD2FB-B4C9-43F2-8CFC-DEC75998B90A}" dt="2021-10-12T10:24:57.415" v="2681" actId="478"/>
          <ac:picMkLst>
            <pc:docMk/>
            <pc:sldMk cId="3084701647" sldId="283"/>
            <ac:picMk id="18" creationId="{29EC41C0-56C2-461D-BFE0-28D64DA76A75}"/>
          </ac:picMkLst>
        </pc:picChg>
      </pc:sldChg>
      <pc:sldChg chg="add del">
        <pc:chgData name="kirtikumar" userId="be1f4bbb4c7a1e41" providerId="LiveId" clId="{709FD2FB-B4C9-43F2-8CFC-DEC75998B90A}" dt="2021-10-12T10:30:17.018" v="2769"/>
        <pc:sldMkLst>
          <pc:docMk/>
          <pc:sldMk cId="606812889" sldId="284"/>
        </pc:sldMkLst>
      </pc:sldChg>
      <pc:sldChg chg="addSp delSp modSp add mod">
        <pc:chgData name="kirtikumar" userId="be1f4bbb4c7a1e41" providerId="LiveId" clId="{709FD2FB-B4C9-43F2-8CFC-DEC75998B90A}" dt="2021-10-12T11:48:52.538" v="3334" actId="20577"/>
        <pc:sldMkLst>
          <pc:docMk/>
          <pc:sldMk cId="4190280440" sldId="284"/>
        </pc:sldMkLst>
        <pc:spChg chg="add del mod">
          <ac:chgData name="kirtikumar" userId="be1f4bbb4c7a1e41" providerId="LiveId" clId="{709FD2FB-B4C9-43F2-8CFC-DEC75998B90A}" dt="2021-10-12T11:48:14.477" v="3325" actId="478"/>
          <ac:spMkLst>
            <pc:docMk/>
            <pc:sldMk cId="4190280440" sldId="284"/>
            <ac:spMk id="4" creationId="{62FAF5F9-02FB-4C74-920B-F1A43F08BE0A}"/>
          </ac:spMkLst>
        </pc:spChg>
        <pc:spChg chg="mod">
          <ac:chgData name="kirtikumar" userId="be1f4bbb4c7a1e41" providerId="LiveId" clId="{709FD2FB-B4C9-43F2-8CFC-DEC75998B90A}" dt="2021-10-12T10:49:27.828" v="2829" actId="113"/>
          <ac:spMkLst>
            <pc:docMk/>
            <pc:sldMk cId="4190280440" sldId="284"/>
            <ac:spMk id="10" creationId="{C1B2CAF3-A6D7-402E-BD25-8FB360ECAE07}"/>
          </ac:spMkLst>
        </pc:spChg>
        <pc:spChg chg="mod">
          <ac:chgData name="kirtikumar" userId="be1f4bbb4c7a1e41" providerId="LiveId" clId="{709FD2FB-B4C9-43F2-8CFC-DEC75998B90A}" dt="2021-10-12T11:48:52.538" v="3334" actId="20577"/>
          <ac:spMkLst>
            <pc:docMk/>
            <pc:sldMk cId="4190280440" sldId="284"/>
            <ac:spMk id="15" creationId="{09335DCB-7535-42EB-9354-8CD806723585}"/>
          </ac:spMkLst>
        </pc:spChg>
        <pc:spChg chg="del">
          <ac:chgData name="kirtikumar" userId="be1f4bbb4c7a1e41" providerId="LiveId" clId="{709FD2FB-B4C9-43F2-8CFC-DEC75998B90A}" dt="2021-10-12T11:47:58.773" v="3321" actId="478"/>
          <ac:spMkLst>
            <pc:docMk/>
            <pc:sldMk cId="4190280440" sldId="284"/>
            <ac:spMk id="17" creationId="{DD3D5F52-EA19-4265-B645-F838C9C8CFA9}"/>
          </ac:spMkLst>
        </pc:spChg>
        <pc:spChg chg="del mod">
          <ac:chgData name="kirtikumar" userId="be1f4bbb4c7a1e41" providerId="LiveId" clId="{709FD2FB-B4C9-43F2-8CFC-DEC75998B90A}" dt="2021-10-12T11:47:54.768" v="3320" actId="478"/>
          <ac:spMkLst>
            <pc:docMk/>
            <pc:sldMk cId="4190280440" sldId="284"/>
            <ac:spMk id="19" creationId="{DE8E854D-8475-4F6B-BA0C-6616C1323CAF}"/>
          </ac:spMkLst>
        </pc:spChg>
        <pc:picChg chg="add mod">
          <ac:chgData name="kirtikumar" userId="be1f4bbb4c7a1e41" providerId="LiveId" clId="{709FD2FB-B4C9-43F2-8CFC-DEC75998B90A}" dt="2021-10-12T11:48:32.616" v="3330" actId="1076"/>
          <ac:picMkLst>
            <pc:docMk/>
            <pc:sldMk cId="4190280440" sldId="284"/>
            <ac:picMk id="9" creationId="{9807C570-2167-422F-B64D-3B9A95FA6698}"/>
          </ac:picMkLst>
        </pc:picChg>
        <pc:picChg chg="del">
          <ac:chgData name="kirtikumar" userId="be1f4bbb4c7a1e41" providerId="LiveId" clId="{709FD2FB-B4C9-43F2-8CFC-DEC75998B90A}" dt="2021-10-12T10:50:53.943" v="2830" actId="478"/>
          <ac:picMkLst>
            <pc:docMk/>
            <pc:sldMk cId="4190280440" sldId="284"/>
            <ac:picMk id="11" creationId="{0CF23BE6-6549-45F2-91AD-2B18CA790452}"/>
          </ac:picMkLst>
        </pc:picChg>
        <pc:picChg chg="del">
          <ac:chgData name="kirtikumar" userId="be1f4bbb4c7a1e41" providerId="LiveId" clId="{709FD2FB-B4C9-43F2-8CFC-DEC75998B90A}" dt="2021-10-12T10:50:55.720" v="2831" actId="478"/>
          <ac:picMkLst>
            <pc:docMk/>
            <pc:sldMk cId="4190280440" sldId="284"/>
            <ac:picMk id="14" creationId="{B5204957-CD5F-45E3-8072-FA0AE2B91B21}"/>
          </ac:picMkLst>
        </pc:picChg>
      </pc:sldChg>
      <pc:sldChg chg="addSp delSp modSp add mod">
        <pc:chgData name="kirtikumar" userId="be1f4bbb4c7a1e41" providerId="LiveId" clId="{709FD2FB-B4C9-43F2-8CFC-DEC75998B90A}" dt="2021-10-12T21:22:28.581" v="3743" actId="14100"/>
        <pc:sldMkLst>
          <pc:docMk/>
          <pc:sldMk cId="2279817125" sldId="285"/>
        </pc:sldMkLst>
        <pc:spChg chg="add mod">
          <ac:chgData name="kirtikumar" userId="be1f4bbb4c7a1e41" providerId="LiveId" clId="{709FD2FB-B4C9-43F2-8CFC-DEC75998B90A}" dt="2021-10-12T11:18:10.891" v="3206" actId="20577"/>
          <ac:spMkLst>
            <pc:docMk/>
            <pc:sldMk cId="2279817125" sldId="285"/>
            <ac:spMk id="7" creationId="{1F8E608C-7D3B-443E-88AF-35B4F3A08814}"/>
          </ac:spMkLst>
        </pc:spChg>
        <pc:spChg chg="mod">
          <ac:chgData name="kirtikumar" userId="be1f4bbb4c7a1e41" providerId="LiveId" clId="{709FD2FB-B4C9-43F2-8CFC-DEC75998B90A}" dt="2021-10-12T11:19:14.760" v="3223" actId="20577"/>
          <ac:spMkLst>
            <pc:docMk/>
            <pc:sldMk cId="2279817125" sldId="285"/>
            <ac:spMk id="58" creationId="{C7530D77-E494-4712-AFC1-E0158CE71E07}"/>
          </ac:spMkLst>
        </pc:spChg>
        <pc:spChg chg="mod">
          <ac:chgData name="kirtikumar" userId="be1f4bbb4c7a1e41" providerId="LiveId" clId="{709FD2FB-B4C9-43F2-8CFC-DEC75998B90A}" dt="2021-10-12T11:25:36.284" v="3224" actId="20577"/>
          <ac:spMkLst>
            <pc:docMk/>
            <pc:sldMk cId="2279817125" sldId="285"/>
            <ac:spMk id="60" creationId="{8CA1AAF9-0DF8-4077-8B4D-0A8089333EC1}"/>
          </ac:spMkLst>
        </pc:spChg>
        <pc:picChg chg="add mod">
          <ac:chgData name="kirtikumar" userId="be1f4bbb4c7a1e41" providerId="LiveId" clId="{709FD2FB-B4C9-43F2-8CFC-DEC75998B90A}" dt="2021-10-12T11:27:36.982" v="3231" actId="14100"/>
          <ac:picMkLst>
            <pc:docMk/>
            <pc:sldMk cId="2279817125" sldId="285"/>
            <ac:picMk id="4" creationId="{B9C0B9BB-E6A1-42DA-AFDE-31078E0346D2}"/>
          </ac:picMkLst>
        </pc:picChg>
        <pc:picChg chg="add del mod">
          <ac:chgData name="kirtikumar" userId="be1f4bbb4c7a1e41" providerId="LiveId" clId="{709FD2FB-B4C9-43F2-8CFC-DEC75998B90A}" dt="2021-10-12T21:22:07.247" v="3735" actId="478"/>
          <ac:picMkLst>
            <pc:docMk/>
            <pc:sldMk cId="2279817125" sldId="285"/>
            <ac:picMk id="6" creationId="{6BCCF2CF-E042-438C-A5DA-21D4C08E7F20}"/>
          </ac:picMkLst>
        </pc:picChg>
        <pc:picChg chg="add mod">
          <ac:chgData name="kirtikumar" userId="be1f4bbb4c7a1e41" providerId="LiveId" clId="{709FD2FB-B4C9-43F2-8CFC-DEC75998B90A}" dt="2021-10-12T21:22:28.581" v="3743" actId="14100"/>
          <ac:picMkLst>
            <pc:docMk/>
            <pc:sldMk cId="2279817125" sldId="285"/>
            <ac:picMk id="9" creationId="{76A33CCE-4B5C-45D0-937B-A62DFDC3F926}"/>
          </ac:picMkLst>
        </pc:picChg>
      </pc:sldChg>
      <pc:sldChg chg="addSp delSp modSp add mod setBg setClrOvrMap">
        <pc:chgData name="kirtikumar" userId="be1f4bbb4c7a1e41" providerId="LiveId" clId="{709FD2FB-B4C9-43F2-8CFC-DEC75998B90A}" dt="2021-10-12T21:21:22.172" v="3734" actId="962"/>
        <pc:sldMkLst>
          <pc:docMk/>
          <pc:sldMk cId="3114894591" sldId="286"/>
        </pc:sldMkLst>
        <pc:spChg chg="mod ord">
          <ac:chgData name="kirtikumar" userId="be1f4bbb4c7a1e41" providerId="LiveId" clId="{709FD2FB-B4C9-43F2-8CFC-DEC75998B90A}" dt="2021-10-12T11:33:24.824" v="3288" actId="20577"/>
          <ac:spMkLst>
            <pc:docMk/>
            <pc:sldMk cId="3114894591" sldId="286"/>
            <ac:spMk id="7" creationId="{1F8E608C-7D3B-443E-88AF-35B4F3A08814}"/>
          </ac:spMkLst>
        </pc:spChg>
        <pc:spChg chg="mod ord">
          <ac:chgData name="kirtikumar" userId="be1f4bbb4c7a1e41" providerId="LiveId" clId="{709FD2FB-B4C9-43F2-8CFC-DEC75998B90A}" dt="2021-10-12T11:31:35.656" v="3271" actId="26606"/>
          <ac:spMkLst>
            <pc:docMk/>
            <pc:sldMk cId="3114894591" sldId="286"/>
            <ac:spMk id="58" creationId="{C7530D77-E494-4712-AFC1-E0158CE71E07}"/>
          </ac:spMkLst>
        </pc:spChg>
        <pc:spChg chg="add del">
          <ac:chgData name="kirtikumar" userId="be1f4bbb4c7a1e41" providerId="LiveId" clId="{709FD2FB-B4C9-43F2-8CFC-DEC75998B90A}" dt="2021-10-12T11:31:35.656" v="3271" actId="26606"/>
          <ac:spMkLst>
            <pc:docMk/>
            <pc:sldMk cId="3114894591" sldId="286"/>
            <ac:spMk id="65" creationId="{C991AD47-9C99-472F-BDAA-21B183F33947}"/>
          </ac:spMkLst>
        </pc:spChg>
        <pc:spChg chg="add del">
          <ac:chgData name="kirtikumar" userId="be1f4bbb4c7a1e41" providerId="LiveId" clId="{709FD2FB-B4C9-43F2-8CFC-DEC75998B90A}" dt="2021-10-12T11:31:35.656" v="3271" actId="26606"/>
          <ac:spMkLst>
            <pc:docMk/>
            <pc:sldMk cId="3114894591" sldId="286"/>
            <ac:spMk id="67" creationId="{9E706731-3860-4E73-9335-A870F6741F0B}"/>
          </ac:spMkLst>
        </pc:spChg>
        <pc:spChg chg="add del">
          <ac:chgData name="kirtikumar" userId="be1f4bbb4c7a1e41" providerId="LiveId" clId="{709FD2FB-B4C9-43F2-8CFC-DEC75998B90A}" dt="2021-10-12T11:31:35.656" v="3271" actId="26606"/>
          <ac:spMkLst>
            <pc:docMk/>
            <pc:sldMk cId="3114894591" sldId="286"/>
            <ac:spMk id="69" creationId="{CD2ED21F-DC95-4AD1-8327-D561F5FCA3A6}"/>
          </ac:spMkLst>
        </pc:spChg>
        <pc:picChg chg="del">
          <ac:chgData name="kirtikumar" userId="be1f4bbb4c7a1e41" providerId="LiveId" clId="{709FD2FB-B4C9-43F2-8CFC-DEC75998B90A}" dt="2021-10-12T11:31:08.946" v="3267" actId="478"/>
          <ac:picMkLst>
            <pc:docMk/>
            <pc:sldMk cId="3114894591" sldId="286"/>
            <ac:picMk id="4" creationId="{B9C0B9BB-E6A1-42DA-AFDE-31078E0346D2}"/>
          </ac:picMkLst>
        </pc:picChg>
        <pc:picChg chg="add mod ord">
          <ac:chgData name="kirtikumar" userId="be1f4bbb4c7a1e41" providerId="LiveId" clId="{709FD2FB-B4C9-43F2-8CFC-DEC75998B90A}" dt="2021-10-12T11:31:48.117" v="3273" actId="1076"/>
          <ac:picMkLst>
            <pc:docMk/>
            <pc:sldMk cId="3114894591" sldId="286"/>
            <ac:picMk id="5" creationId="{6AB1CA84-9244-45AF-B3B4-F0758FBD7CD3}"/>
          </ac:picMkLst>
        </pc:picChg>
        <pc:picChg chg="del mod ord">
          <ac:chgData name="kirtikumar" userId="be1f4bbb4c7a1e41" providerId="LiveId" clId="{709FD2FB-B4C9-43F2-8CFC-DEC75998B90A}" dt="2021-10-12T11:31:49.804" v="3274" actId="478"/>
          <ac:picMkLst>
            <pc:docMk/>
            <pc:sldMk cId="3114894591" sldId="286"/>
            <ac:picMk id="6" creationId="{6BCCF2CF-E042-438C-A5DA-21D4C08E7F20}"/>
          </ac:picMkLst>
        </pc:picChg>
        <pc:picChg chg="add del mod">
          <ac:chgData name="kirtikumar" userId="be1f4bbb4c7a1e41" providerId="LiveId" clId="{709FD2FB-B4C9-43F2-8CFC-DEC75998B90A}" dt="2021-10-12T11:33:51.074" v="3305" actId="478"/>
          <ac:picMkLst>
            <pc:docMk/>
            <pc:sldMk cId="3114894591" sldId="286"/>
            <ac:picMk id="9" creationId="{5E2183AA-A316-4630-8ECC-6D4B7A128543}"/>
          </ac:picMkLst>
        </pc:picChg>
        <pc:picChg chg="add del mod">
          <ac:chgData name="kirtikumar" userId="be1f4bbb4c7a1e41" providerId="LiveId" clId="{709FD2FB-B4C9-43F2-8CFC-DEC75998B90A}" dt="2021-10-12T21:21:15.678" v="3730" actId="478"/>
          <ac:picMkLst>
            <pc:docMk/>
            <pc:sldMk cId="3114894591" sldId="286"/>
            <ac:picMk id="11" creationId="{8946F4B2-BC94-47CA-B974-8175657BFDF2}"/>
          </ac:picMkLst>
        </pc:picChg>
        <pc:picChg chg="add mod">
          <ac:chgData name="kirtikumar" userId="be1f4bbb4c7a1e41" providerId="LiveId" clId="{709FD2FB-B4C9-43F2-8CFC-DEC75998B90A}" dt="2021-10-12T21:21:22.172" v="3734" actId="962"/>
          <ac:picMkLst>
            <pc:docMk/>
            <pc:sldMk cId="3114894591" sldId="286"/>
            <ac:picMk id="13" creationId="{E04EA41F-57AE-407F-AA35-DC8ABD7B3103}"/>
          </ac:picMkLst>
        </pc:picChg>
        <pc:picChg chg="mod ord">
          <ac:chgData name="kirtikumar" userId="be1f4bbb4c7a1e41" providerId="LiveId" clId="{709FD2FB-B4C9-43F2-8CFC-DEC75998B90A}" dt="2021-10-12T11:31:35.656" v="3271" actId="26606"/>
          <ac:picMkLst>
            <pc:docMk/>
            <pc:sldMk cId="3114894591" sldId="286"/>
            <ac:picMk id="57" creationId="{A0322470-CE9A-4182-84E7-BD3BF96428DD}"/>
          </ac:picMkLst>
        </pc:picChg>
      </pc:sldChg>
      <pc:sldChg chg="addSp delSp modSp add mod">
        <pc:chgData name="kirtikumar" userId="be1f4bbb4c7a1e41" providerId="LiveId" clId="{709FD2FB-B4C9-43F2-8CFC-DEC75998B90A}" dt="2021-10-12T21:22:43.112" v="3744" actId="1076"/>
        <pc:sldMkLst>
          <pc:docMk/>
          <pc:sldMk cId="943104469" sldId="287"/>
        </pc:sldMkLst>
        <pc:spChg chg="mod">
          <ac:chgData name="kirtikumar" userId="be1f4bbb4c7a1e41" providerId="LiveId" clId="{709FD2FB-B4C9-43F2-8CFC-DEC75998B90A}" dt="2021-10-12T11:33:32.652" v="3299" actId="20577"/>
          <ac:spMkLst>
            <pc:docMk/>
            <pc:sldMk cId="943104469" sldId="287"/>
            <ac:spMk id="7" creationId="{1F8E608C-7D3B-443E-88AF-35B4F3A08814}"/>
          </ac:spMkLst>
        </pc:spChg>
        <pc:spChg chg="mod">
          <ac:chgData name="kirtikumar" userId="be1f4bbb4c7a1e41" providerId="LiveId" clId="{709FD2FB-B4C9-43F2-8CFC-DEC75998B90A}" dt="2021-10-12T11:33:41.911" v="3302" actId="20577"/>
          <ac:spMkLst>
            <pc:docMk/>
            <pc:sldMk cId="943104469" sldId="287"/>
            <ac:spMk id="58" creationId="{C7530D77-E494-4712-AFC1-E0158CE71E07}"/>
          </ac:spMkLst>
        </pc:spChg>
        <pc:picChg chg="add mod">
          <ac:chgData name="kirtikumar" userId="be1f4bbb4c7a1e41" providerId="LiveId" clId="{709FD2FB-B4C9-43F2-8CFC-DEC75998B90A}" dt="2021-10-12T21:22:43.112" v="3744" actId="1076"/>
          <ac:picMkLst>
            <pc:docMk/>
            <pc:sldMk cId="943104469" sldId="287"/>
            <ac:picMk id="4" creationId="{6A7C9D15-2645-4410-9854-F9F6342A6B0A}"/>
          </ac:picMkLst>
        </pc:picChg>
        <pc:picChg chg="del">
          <ac:chgData name="kirtikumar" userId="be1f4bbb4c7a1e41" providerId="LiveId" clId="{709FD2FB-B4C9-43F2-8CFC-DEC75998B90A}" dt="2021-10-12T11:33:44.835" v="3303" actId="478"/>
          <ac:picMkLst>
            <pc:docMk/>
            <pc:sldMk cId="943104469" sldId="287"/>
            <ac:picMk id="5" creationId="{6AB1CA84-9244-45AF-B3B4-F0758FBD7CD3}"/>
          </ac:picMkLst>
        </pc:picChg>
        <pc:picChg chg="mod">
          <ac:chgData name="kirtikumar" userId="be1f4bbb4c7a1e41" providerId="LiveId" clId="{709FD2FB-B4C9-43F2-8CFC-DEC75998B90A}" dt="2021-10-12T11:33:47.403" v="3304" actId="1076"/>
          <ac:picMkLst>
            <pc:docMk/>
            <pc:sldMk cId="943104469" sldId="287"/>
            <ac:picMk id="9" creationId="{5E2183AA-A316-4630-8ECC-6D4B7A128543}"/>
          </ac:picMkLst>
        </pc:picChg>
      </pc:sldChg>
      <pc:sldChg chg="modSp add del mod">
        <pc:chgData name="kirtikumar" userId="be1f4bbb4c7a1e41" providerId="LiveId" clId="{709FD2FB-B4C9-43F2-8CFC-DEC75998B90A}" dt="2021-10-12T11:51:29.663" v="3348" actId="47"/>
        <pc:sldMkLst>
          <pc:docMk/>
          <pc:sldMk cId="1263140988" sldId="288"/>
        </pc:sldMkLst>
        <pc:spChg chg="mod">
          <ac:chgData name="kirtikumar" userId="be1f4bbb4c7a1e41" providerId="LiveId" clId="{709FD2FB-B4C9-43F2-8CFC-DEC75998B90A}" dt="2021-10-12T11:51:20.041" v="3344" actId="20577"/>
          <ac:spMkLst>
            <pc:docMk/>
            <pc:sldMk cId="1263140988" sldId="288"/>
            <ac:spMk id="7" creationId="{1F8E608C-7D3B-443E-88AF-35B4F3A08814}"/>
          </ac:spMkLst>
        </pc:spChg>
      </pc:sldChg>
      <pc:sldChg chg="addSp delSp modSp add mod ord">
        <pc:chgData name="kirtikumar" userId="be1f4bbb4c7a1e41" providerId="LiveId" clId="{709FD2FB-B4C9-43F2-8CFC-DEC75998B90A}" dt="2021-10-12T11:55:43.637" v="3462" actId="14100"/>
        <pc:sldMkLst>
          <pc:docMk/>
          <pc:sldMk cId="1876566042" sldId="289"/>
        </pc:sldMkLst>
        <pc:spChg chg="mod">
          <ac:chgData name="kirtikumar" userId="be1f4bbb4c7a1e41" providerId="LiveId" clId="{709FD2FB-B4C9-43F2-8CFC-DEC75998B90A}" dt="2021-10-12T11:51:55.446" v="3357" actId="20577"/>
          <ac:spMkLst>
            <pc:docMk/>
            <pc:sldMk cId="1876566042" sldId="289"/>
            <ac:spMk id="10" creationId="{C1B2CAF3-A6D7-402E-BD25-8FB360ECAE07}"/>
          </ac:spMkLst>
        </pc:spChg>
        <pc:spChg chg="mod">
          <ac:chgData name="kirtikumar" userId="be1f4bbb4c7a1e41" providerId="LiveId" clId="{709FD2FB-B4C9-43F2-8CFC-DEC75998B90A}" dt="2021-10-12T11:54:43.259" v="3444" actId="20577"/>
          <ac:spMkLst>
            <pc:docMk/>
            <pc:sldMk cId="1876566042" sldId="289"/>
            <ac:spMk id="15" creationId="{09335DCB-7535-42EB-9354-8CD806723585}"/>
          </ac:spMkLst>
        </pc:spChg>
        <pc:spChg chg="mod">
          <ac:chgData name="kirtikumar" userId="be1f4bbb4c7a1e41" providerId="LiveId" clId="{709FD2FB-B4C9-43F2-8CFC-DEC75998B90A}" dt="2021-10-12T11:55:28.219" v="3461" actId="1076"/>
          <ac:spMkLst>
            <pc:docMk/>
            <pc:sldMk cId="1876566042" sldId="289"/>
            <ac:spMk id="17" creationId="{DD3D5F52-EA19-4265-B645-F838C9C8CFA9}"/>
          </ac:spMkLst>
        </pc:spChg>
        <pc:spChg chg="mod">
          <ac:chgData name="kirtikumar" userId="be1f4bbb4c7a1e41" providerId="LiveId" clId="{709FD2FB-B4C9-43F2-8CFC-DEC75998B90A}" dt="2021-10-12T11:55:04.449" v="3448" actId="1076"/>
          <ac:spMkLst>
            <pc:docMk/>
            <pc:sldMk cId="1876566042" sldId="289"/>
            <ac:spMk id="19" creationId="{DE8E854D-8475-4F6B-BA0C-6616C1323CAF}"/>
          </ac:spMkLst>
        </pc:spChg>
        <pc:picChg chg="add mod">
          <ac:chgData name="kirtikumar" userId="be1f4bbb4c7a1e41" providerId="LiveId" clId="{709FD2FB-B4C9-43F2-8CFC-DEC75998B90A}" dt="2021-10-12T11:54:49.133" v="3445" actId="1076"/>
          <ac:picMkLst>
            <pc:docMk/>
            <pc:sldMk cId="1876566042" sldId="289"/>
            <ac:picMk id="9" creationId="{08916746-467F-4D96-B2D9-6E6A902E69EB}"/>
          </ac:picMkLst>
        </pc:picChg>
        <pc:picChg chg="del">
          <ac:chgData name="kirtikumar" userId="be1f4bbb4c7a1e41" providerId="LiveId" clId="{709FD2FB-B4C9-43F2-8CFC-DEC75998B90A}" dt="2021-10-12T11:52:41.290" v="3384" actId="478"/>
          <ac:picMkLst>
            <pc:docMk/>
            <pc:sldMk cId="1876566042" sldId="289"/>
            <ac:picMk id="11" creationId="{0CF23BE6-6549-45F2-91AD-2B18CA790452}"/>
          </ac:picMkLst>
        </pc:picChg>
        <pc:picChg chg="add mod">
          <ac:chgData name="kirtikumar" userId="be1f4bbb4c7a1e41" providerId="LiveId" clId="{709FD2FB-B4C9-43F2-8CFC-DEC75998B90A}" dt="2021-10-12T11:55:43.637" v="3462" actId="14100"/>
          <ac:picMkLst>
            <pc:docMk/>
            <pc:sldMk cId="1876566042" sldId="289"/>
            <ac:picMk id="12" creationId="{88CA51C7-5C3B-456B-955B-762F6A35376E}"/>
          </ac:picMkLst>
        </pc:picChg>
        <pc:picChg chg="del">
          <ac:chgData name="kirtikumar" userId="be1f4bbb4c7a1e41" providerId="LiveId" clId="{709FD2FB-B4C9-43F2-8CFC-DEC75998B90A}" dt="2021-10-12T11:52:43.303" v="3385" actId="478"/>
          <ac:picMkLst>
            <pc:docMk/>
            <pc:sldMk cId="1876566042" sldId="289"/>
            <ac:picMk id="14" creationId="{B5204957-CD5F-45E3-8072-FA0AE2B91B21}"/>
          </ac:picMkLst>
        </pc:picChg>
      </pc:sldChg>
      <pc:sldChg chg="modSp add mod">
        <pc:chgData name="kirtikumar" userId="be1f4bbb4c7a1e41" providerId="LiveId" clId="{709FD2FB-B4C9-43F2-8CFC-DEC75998B90A}" dt="2021-10-12T21:23:38.962" v="3753" actId="20577"/>
        <pc:sldMkLst>
          <pc:docMk/>
          <pc:sldMk cId="2179384733" sldId="290"/>
        </pc:sldMkLst>
        <pc:spChg chg="mod">
          <ac:chgData name="kirtikumar" userId="be1f4bbb4c7a1e41" providerId="LiveId" clId="{709FD2FB-B4C9-43F2-8CFC-DEC75998B90A}" dt="2021-10-12T21:23:20.595" v="3747" actId="20577"/>
          <ac:spMkLst>
            <pc:docMk/>
            <pc:sldMk cId="2179384733" sldId="290"/>
            <ac:spMk id="10" creationId="{C1B2CAF3-A6D7-402E-BD25-8FB360ECAE07}"/>
          </ac:spMkLst>
        </pc:spChg>
        <pc:spChg chg="mod">
          <ac:chgData name="kirtikumar" userId="be1f4bbb4c7a1e41" providerId="LiveId" clId="{709FD2FB-B4C9-43F2-8CFC-DEC75998B90A}" dt="2021-10-12T21:23:38.962" v="3753" actId="20577"/>
          <ac:spMkLst>
            <pc:docMk/>
            <pc:sldMk cId="2179384733" sldId="290"/>
            <ac:spMk id="15" creationId="{09335DCB-7535-42EB-9354-8CD806723585}"/>
          </ac:spMkLst>
        </pc:spChg>
        <pc:spChg chg="mod">
          <ac:chgData name="kirtikumar" userId="be1f4bbb4c7a1e41" providerId="LiveId" clId="{709FD2FB-B4C9-43F2-8CFC-DEC75998B90A}" dt="2021-10-12T11:57:36.520" v="3599" actId="1076"/>
          <ac:spMkLst>
            <pc:docMk/>
            <pc:sldMk cId="2179384733" sldId="290"/>
            <ac:spMk id="19" creationId="{DE8E854D-8475-4F6B-BA0C-6616C1323CAF}"/>
          </ac:spMkLst>
        </pc:spChg>
        <pc:picChg chg="mod">
          <ac:chgData name="kirtikumar" userId="be1f4bbb4c7a1e41" providerId="LiveId" clId="{709FD2FB-B4C9-43F2-8CFC-DEC75998B90A}" dt="2021-10-12T21:23:04.938" v="3745" actId="1076"/>
          <ac:picMkLst>
            <pc:docMk/>
            <pc:sldMk cId="2179384733" sldId="290"/>
            <ac:picMk id="12" creationId="{88CA51C7-5C3B-456B-955B-762F6A35376E}"/>
          </ac:picMkLst>
        </pc:picChg>
      </pc:sldChg>
      <pc:sldChg chg="addSp delSp modSp add mod">
        <pc:chgData name="kirtikumar" userId="be1f4bbb4c7a1e41" providerId="LiveId" clId="{709FD2FB-B4C9-43F2-8CFC-DEC75998B90A}" dt="2021-10-13T10:01:41.823" v="3779" actId="5793"/>
        <pc:sldMkLst>
          <pc:docMk/>
          <pc:sldMk cId="3257533326" sldId="291"/>
        </pc:sldMkLst>
        <pc:spChg chg="mod">
          <ac:chgData name="kirtikumar" userId="be1f4bbb4c7a1e41" providerId="LiveId" clId="{709FD2FB-B4C9-43F2-8CFC-DEC75998B90A}" dt="2021-10-12T12:00:02.782" v="3725" actId="20577"/>
          <ac:spMkLst>
            <pc:docMk/>
            <pc:sldMk cId="3257533326" sldId="291"/>
            <ac:spMk id="10" creationId="{C1B2CAF3-A6D7-402E-BD25-8FB360ECAE07}"/>
          </ac:spMkLst>
        </pc:spChg>
        <pc:spChg chg="mod">
          <ac:chgData name="kirtikumar" userId="be1f4bbb4c7a1e41" providerId="LiveId" clId="{709FD2FB-B4C9-43F2-8CFC-DEC75998B90A}" dt="2021-10-13T10:01:41.823" v="3779" actId="5793"/>
          <ac:spMkLst>
            <pc:docMk/>
            <pc:sldMk cId="3257533326" sldId="291"/>
            <ac:spMk id="15" creationId="{09335DCB-7535-42EB-9354-8CD806723585}"/>
          </ac:spMkLst>
        </pc:spChg>
        <pc:picChg chg="add mod">
          <ac:chgData name="kirtikumar" userId="be1f4bbb4c7a1e41" providerId="LiveId" clId="{709FD2FB-B4C9-43F2-8CFC-DEC75998B90A}" dt="2021-10-13T09:58:06.948" v="3761" actId="1076"/>
          <ac:picMkLst>
            <pc:docMk/>
            <pc:sldMk cId="3257533326" sldId="291"/>
            <ac:picMk id="5" creationId="{027C5056-04B2-47BF-A74D-49439D7A6441}"/>
          </ac:picMkLst>
        </pc:picChg>
        <pc:picChg chg="add mod">
          <ac:chgData name="kirtikumar" userId="be1f4bbb4c7a1e41" providerId="LiveId" clId="{709FD2FB-B4C9-43F2-8CFC-DEC75998B90A}" dt="2021-10-13T09:58:12.467" v="3763" actId="1076"/>
          <ac:picMkLst>
            <pc:docMk/>
            <pc:sldMk cId="3257533326" sldId="291"/>
            <ac:picMk id="6" creationId="{9109EA43-A5E6-4A07-96BA-D3B9BFDF05C9}"/>
          </ac:picMkLst>
        </pc:picChg>
        <pc:picChg chg="del">
          <ac:chgData name="kirtikumar" userId="be1f4bbb4c7a1e41" providerId="LiveId" clId="{709FD2FB-B4C9-43F2-8CFC-DEC75998B90A}" dt="2021-10-12T12:00:52.882" v="3726" actId="478"/>
          <ac:picMkLst>
            <pc:docMk/>
            <pc:sldMk cId="3257533326" sldId="291"/>
            <ac:picMk id="9" creationId="{9807C570-2167-422F-B64D-3B9A95FA6698}"/>
          </ac:picMkLst>
        </pc:picChg>
      </pc:sldChg>
      <pc:sldChg chg="addSp delSp modSp add mod">
        <pc:chgData name="kirtikumar" userId="be1f4bbb4c7a1e41" providerId="LiveId" clId="{709FD2FB-B4C9-43F2-8CFC-DEC75998B90A}" dt="2021-10-13T10:20:24.171" v="3831" actId="1076"/>
        <pc:sldMkLst>
          <pc:docMk/>
          <pc:sldMk cId="2784652328" sldId="292"/>
        </pc:sldMkLst>
        <pc:spChg chg="add mod">
          <ac:chgData name="kirtikumar" userId="be1f4bbb4c7a1e41" providerId="LiveId" clId="{709FD2FB-B4C9-43F2-8CFC-DEC75998B90A}" dt="2021-10-13T10:07:48.499" v="3825" actId="20577"/>
          <ac:spMkLst>
            <pc:docMk/>
            <pc:sldMk cId="2784652328" sldId="292"/>
            <ac:spMk id="7" creationId="{45C8070E-86D9-4CEC-8011-B0E815EB7208}"/>
          </ac:spMkLst>
        </pc:spChg>
        <pc:spChg chg="del">
          <ac:chgData name="kirtikumar" userId="be1f4bbb4c7a1e41" providerId="LiveId" clId="{709FD2FB-B4C9-43F2-8CFC-DEC75998B90A}" dt="2021-10-13T10:03:03.603" v="3782" actId="478"/>
          <ac:spMkLst>
            <pc:docMk/>
            <pc:sldMk cId="2784652328" sldId="292"/>
            <ac:spMk id="15" creationId="{09335DCB-7535-42EB-9354-8CD806723585}"/>
          </ac:spMkLst>
        </pc:spChg>
        <pc:picChg chg="add mod">
          <ac:chgData name="kirtikumar" userId="be1f4bbb4c7a1e41" providerId="LiveId" clId="{709FD2FB-B4C9-43F2-8CFC-DEC75998B90A}" dt="2021-10-13T10:20:24.171" v="3831" actId="1076"/>
          <ac:picMkLst>
            <pc:docMk/>
            <pc:sldMk cId="2784652328" sldId="292"/>
            <ac:picMk id="4" creationId="{B447DE3A-23A3-4569-ABB7-F836B0A84565}"/>
          </ac:picMkLst>
        </pc:picChg>
        <pc:picChg chg="del">
          <ac:chgData name="kirtikumar" userId="be1f4bbb4c7a1e41" providerId="LiveId" clId="{709FD2FB-B4C9-43F2-8CFC-DEC75998B90A}" dt="2021-10-13T10:08:17.639" v="3827" actId="478"/>
          <ac:picMkLst>
            <pc:docMk/>
            <pc:sldMk cId="2784652328" sldId="292"/>
            <ac:picMk id="5" creationId="{027C5056-04B2-47BF-A74D-49439D7A6441}"/>
          </ac:picMkLst>
        </pc:picChg>
        <pc:picChg chg="del">
          <ac:chgData name="kirtikumar" userId="be1f4bbb4c7a1e41" providerId="LiveId" clId="{709FD2FB-B4C9-43F2-8CFC-DEC75998B90A}" dt="2021-10-13T10:08:15.864" v="3826" actId="478"/>
          <ac:picMkLst>
            <pc:docMk/>
            <pc:sldMk cId="2784652328" sldId="292"/>
            <ac:picMk id="6" creationId="{9109EA43-A5E6-4A07-96BA-D3B9BFDF05C9}"/>
          </ac:picMkLst>
        </pc:picChg>
      </pc:sldChg>
      <pc:sldChg chg="addSp delSp modSp add mod ord">
        <pc:chgData name="kirtikumar" userId="be1f4bbb4c7a1e41" providerId="LiveId" clId="{709FD2FB-B4C9-43F2-8CFC-DEC75998B90A}" dt="2021-10-20T20:05:53.147" v="6068" actId="571"/>
        <pc:sldMkLst>
          <pc:docMk/>
          <pc:sldMk cId="886158098" sldId="293"/>
        </pc:sldMkLst>
        <pc:spChg chg="add mod">
          <ac:chgData name="kirtikumar" userId="be1f4bbb4c7a1e41" providerId="LiveId" clId="{709FD2FB-B4C9-43F2-8CFC-DEC75998B90A}" dt="2021-10-20T20:05:46.643" v="6067" actId="1076"/>
          <ac:spMkLst>
            <pc:docMk/>
            <pc:sldMk cId="886158098" sldId="293"/>
            <ac:spMk id="9" creationId="{F507BC5A-582F-4210-A51F-48FF7508E326}"/>
          </ac:spMkLst>
        </pc:spChg>
        <pc:spChg chg="mod">
          <ac:chgData name="kirtikumar" userId="be1f4bbb4c7a1e41" providerId="LiveId" clId="{709FD2FB-B4C9-43F2-8CFC-DEC75998B90A}" dt="2021-10-13T10:26:51.365" v="3852" actId="5793"/>
          <ac:spMkLst>
            <pc:docMk/>
            <pc:sldMk cId="886158098" sldId="293"/>
            <ac:spMk id="10" creationId="{C1B2CAF3-A6D7-402E-BD25-8FB360ECAE07}"/>
          </ac:spMkLst>
        </pc:spChg>
        <pc:spChg chg="add mod">
          <ac:chgData name="kirtikumar" userId="be1f4bbb4c7a1e41" providerId="LiveId" clId="{709FD2FB-B4C9-43F2-8CFC-DEC75998B90A}" dt="2021-10-20T20:05:53.147" v="6068" actId="571"/>
          <ac:spMkLst>
            <pc:docMk/>
            <pc:sldMk cId="886158098" sldId="293"/>
            <ac:spMk id="12" creationId="{521CF22B-A8BF-4E7A-ACCE-6189E7D9E221}"/>
          </ac:spMkLst>
        </pc:spChg>
        <pc:spChg chg="mod">
          <ac:chgData name="kirtikumar" userId="be1f4bbb4c7a1e41" providerId="LiveId" clId="{709FD2FB-B4C9-43F2-8CFC-DEC75998B90A}" dt="2021-10-13T10:31:20.998" v="3965" actId="1076"/>
          <ac:spMkLst>
            <pc:docMk/>
            <pc:sldMk cId="886158098" sldId="293"/>
            <ac:spMk id="15" creationId="{09335DCB-7535-42EB-9354-8CD806723585}"/>
          </ac:spMkLst>
        </pc:spChg>
        <pc:spChg chg="mod">
          <ac:chgData name="kirtikumar" userId="be1f4bbb4c7a1e41" providerId="LiveId" clId="{709FD2FB-B4C9-43F2-8CFC-DEC75998B90A}" dt="2021-10-13T10:37:17.078" v="3998" actId="1076"/>
          <ac:spMkLst>
            <pc:docMk/>
            <pc:sldMk cId="886158098" sldId="293"/>
            <ac:spMk id="17" creationId="{DD3D5F52-EA19-4265-B645-F838C9C8CFA9}"/>
          </ac:spMkLst>
        </pc:spChg>
        <pc:spChg chg="del mod">
          <ac:chgData name="kirtikumar" userId="be1f4bbb4c7a1e41" providerId="LiveId" clId="{709FD2FB-B4C9-43F2-8CFC-DEC75998B90A}" dt="2021-10-13T10:30:13.442" v="3940" actId="478"/>
          <ac:spMkLst>
            <pc:docMk/>
            <pc:sldMk cId="886158098" sldId="293"/>
            <ac:spMk id="19" creationId="{DE8E854D-8475-4F6B-BA0C-6616C1323CAF}"/>
          </ac:spMkLst>
        </pc:spChg>
        <pc:picChg chg="del">
          <ac:chgData name="kirtikumar" userId="be1f4bbb4c7a1e41" providerId="LiveId" clId="{709FD2FB-B4C9-43F2-8CFC-DEC75998B90A}" dt="2021-10-13T10:27:32.945" v="3853" actId="478"/>
          <ac:picMkLst>
            <pc:docMk/>
            <pc:sldMk cId="886158098" sldId="293"/>
            <ac:picMk id="9" creationId="{08916746-467F-4D96-B2D9-6E6A902E69EB}"/>
          </ac:picMkLst>
        </pc:picChg>
        <pc:picChg chg="add mod">
          <ac:chgData name="kirtikumar" userId="be1f4bbb4c7a1e41" providerId="LiveId" clId="{709FD2FB-B4C9-43F2-8CFC-DEC75998B90A}" dt="2021-10-13T10:31:17.931" v="3964" actId="1076"/>
          <ac:picMkLst>
            <pc:docMk/>
            <pc:sldMk cId="886158098" sldId="293"/>
            <ac:picMk id="11" creationId="{248DF42A-C711-410F-82E2-3805DA7E8104}"/>
          </ac:picMkLst>
        </pc:picChg>
        <pc:picChg chg="del">
          <ac:chgData name="kirtikumar" userId="be1f4bbb4c7a1e41" providerId="LiveId" clId="{709FD2FB-B4C9-43F2-8CFC-DEC75998B90A}" dt="2021-10-13T10:30:07.037" v="3937" actId="478"/>
          <ac:picMkLst>
            <pc:docMk/>
            <pc:sldMk cId="886158098" sldId="293"/>
            <ac:picMk id="12" creationId="{88CA51C7-5C3B-456B-955B-762F6A35376E}"/>
          </ac:picMkLst>
        </pc:picChg>
      </pc:sldChg>
      <pc:sldChg chg="modSp add del mod">
        <pc:chgData name="kirtikumar" userId="be1f4bbb4c7a1e41" providerId="LiveId" clId="{709FD2FB-B4C9-43F2-8CFC-DEC75998B90A}" dt="2021-10-13T10:26:26.791" v="3834" actId="2696"/>
        <pc:sldMkLst>
          <pc:docMk/>
          <pc:sldMk cId="3891230974" sldId="293"/>
        </pc:sldMkLst>
        <pc:spChg chg="mod">
          <ac:chgData name="kirtikumar" userId="be1f4bbb4c7a1e41" providerId="LiveId" clId="{709FD2FB-B4C9-43F2-8CFC-DEC75998B90A}" dt="2021-10-13T10:26:20.652" v="3833" actId="1076"/>
          <ac:spMkLst>
            <pc:docMk/>
            <pc:sldMk cId="3891230974" sldId="293"/>
            <ac:spMk id="7" creationId="{45C8070E-86D9-4CEC-8011-B0E815EB7208}"/>
          </ac:spMkLst>
        </pc:spChg>
      </pc:sldChg>
      <pc:sldChg chg="addSp delSp modSp add mod">
        <pc:chgData name="kirtikumar" userId="be1f4bbb4c7a1e41" providerId="LiveId" clId="{709FD2FB-B4C9-43F2-8CFC-DEC75998B90A}" dt="2021-10-13T10:36:29.641" v="3997" actId="1076"/>
        <pc:sldMkLst>
          <pc:docMk/>
          <pc:sldMk cId="973008881" sldId="294"/>
        </pc:sldMkLst>
        <pc:spChg chg="add del mod">
          <ac:chgData name="kirtikumar" userId="be1f4bbb4c7a1e41" providerId="LiveId" clId="{709FD2FB-B4C9-43F2-8CFC-DEC75998B90A}" dt="2021-10-13T10:36:19.698" v="3994" actId="478"/>
          <ac:spMkLst>
            <pc:docMk/>
            <pc:sldMk cId="973008881" sldId="294"/>
            <ac:spMk id="4" creationId="{E309D0F9-2736-494C-85D8-CDC57633D414}"/>
          </ac:spMkLst>
        </pc:spChg>
        <pc:spChg chg="mod">
          <ac:chgData name="kirtikumar" userId="be1f4bbb4c7a1e41" providerId="LiveId" clId="{709FD2FB-B4C9-43F2-8CFC-DEC75998B90A}" dt="2021-10-13T10:35:35.343" v="3985" actId="20577"/>
          <ac:spMkLst>
            <pc:docMk/>
            <pc:sldMk cId="973008881" sldId="294"/>
            <ac:spMk id="10" creationId="{C1B2CAF3-A6D7-402E-BD25-8FB360ECAE07}"/>
          </ac:spMkLst>
        </pc:spChg>
        <pc:spChg chg="del">
          <ac:chgData name="kirtikumar" userId="be1f4bbb4c7a1e41" providerId="LiveId" clId="{709FD2FB-B4C9-43F2-8CFC-DEC75998B90A}" dt="2021-10-13T10:36:04.576" v="3991" actId="478"/>
          <ac:spMkLst>
            <pc:docMk/>
            <pc:sldMk cId="973008881" sldId="294"/>
            <ac:spMk id="15" creationId="{09335DCB-7535-42EB-9354-8CD806723585}"/>
          </ac:spMkLst>
        </pc:spChg>
        <pc:spChg chg="del">
          <ac:chgData name="kirtikumar" userId="be1f4bbb4c7a1e41" providerId="LiveId" clId="{709FD2FB-B4C9-43F2-8CFC-DEC75998B90A}" dt="2021-10-13T10:36:14.294" v="3992" actId="478"/>
          <ac:spMkLst>
            <pc:docMk/>
            <pc:sldMk cId="973008881" sldId="294"/>
            <ac:spMk id="17" creationId="{DD3D5F52-EA19-4265-B645-F838C9C8CFA9}"/>
          </ac:spMkLst>
        </pc:spChg>
        <pc:picChg chg="add mod">
          <ac:chgData name="kirtikumar" userId="be1f4bbb4c7a1e41" providerId="LiveId" clId="{709FD2FB-B4C9-43F2-8CFC-DEC75998B90A}" dt="2021-10-13T10:36:29.641" v="3997" actId="1076"/>
          <ac:picMkLst>
            <pc:docMk/>
            <pc:sldMk cId="973008881" sldId="294"/>
            <ac:picMk id="7" creationId="{D1E9F0BE-488E-4036-8F06-09163CF79EB1}"/>
          </ac:picMkLst>
        </pc:picChg>
        <pc:picChg chg="del">
          <ac:chgData name="kirtikumar" userId="be1f4bbb4c7a1e41" providerId="LiveId" clId="{709FD2FB-B4C9-43F2-8CFC-DEC75998B90A}" dt="2021-10-13T10:35:40.728" v="3986" actId="478"/>
          <ac:picMkLst>
            <pc:docMk/>
            <pc:sldMk cId="973008881" sldId="294"/>
            <ac:picMk id="11" creationId="{248DF42A-C711-410F-82E2-3805DA7E8104}"/>
          </ac:picMkLst>
        </pc:picChg>
      </pc:sldChg>
      <pc:sldChg chg="modSp add mod">
        <pc:chgData name="kirtikumar" userId="be1f4bbb4c7a1e41" providerId="LiveId" clId="{709FD2FB-B4C9-43F2-8CFC-DEC75998B90A}" dt="2021-10-13T10:38:32.172" v="4062" actId="20577"/>
        <pc:sldMkLst>
          <pc:docMk/>
          <pc:sldMk cId="2740733179" sldId="295"/>
        </pc:sldMkLst>
        <pc:spChg chg="mod">
          <ac:chgData name="kirtikumar" userId="be1f4bbb4c7a1e41" providerId="LiveId" clId="{709FD2FB-B4C9-43F2-8CFC-DEC75998B90A}" dt="2021-10-13T10:38:32.172" v="4062" actId="20577"/>
          <ac:spMkLst>
            <pc:docMk/>
            <pc:sldMk cId="2740733179" sldId="295"/>
            <ac:spMk id="2" creationId="{EC570AD1-5CEC-48A6-BC7C-CB3160B64DC7}"/>
          </ac:spMkLst>
        </pc:spChg>
      </pc:sldChg>
      <pc:sldChg chg="addSp delSp modSp add mod ord">
        <pc:chgData name="kirtikumar" userId="be1f4bbb4c7a1e41" providerId="LiveId" clId="{709FD2FB-B4C9-43F2-8CFC-DEC75998B90A}" dt="2021-10-13T10:41:58.379" v="4177" actId="242"/>
        <pc:sldMkLst>
          <pc:docMk/>
          <pc:sldMk cId="3096596133" sldId="296"/>
        </pc:sldMkLst>
        <pc:spChg chg="add del mod">
          <ac:chgData name="kirtikumar" userId="be1f4bbb4c7a1e41" providerId="LiveId" clId="{709FD2FB-B4C9-43F2-8CFC-DEC75998B90A}" dt="2021-10-13T10:41:40.480" v="4174" actId="22"/>
          <ac:spMkLst>
            <pc:docMk/>
            <pc:sldMk cId="3096596133" sldId="296"/>
            <ac:spMk id="8" creationId="{164BB016-AED8-4C4B-B9AF-4F8116390719}"/>
          </ac:spMkLst>
        </pc:spChg>
        <pc:spChg chg="mod">
          <ac:chgData name="kirtikumar" userId="be1f4bbb4c7a1e41" providerId="LiveId" clId="{709FD2FB-B4C9-43F2-8CFC-DEC75998B90A}" dt="2021-10-13T10:40:23.575" v="4169" actId="20577"/>
          <ac:spMkLst>
            <pc:docMk/>
            <pc:sldMk cId="3096596133" sldId="296"/>
            <ac:spMk id="10" creationId="{C1B2CAF3-A6D7-402E-BD25-8FB360ECAE07}"/>
          </ac:spMkLst>
        </pc:spChg>
        <pc:graphicFrameChg chg="add mod modGraphic">
          <ac:chgData name="kirtikumar" userId="be1f4bbb4c7a1e41" providerId="LiveId" clId="{709FD2FB-B4C9-43F2-8CFC-DEC75998B90A}" dt="2021-10-13T10:41:58.379" v="4177" actId="242"/>
          <ac:graphicFrameMkLst>
            <pc:docMk/>
            <pc:sldMk cId="3096596133" sldId="296"/>
            <ac:graphicFrameMk id="3" creationId="{0E25F1EF-76A3-416C-B6F8-000942ACE7F7}"/>
          </ac:graphicFrameMkLst>
        </pc:graphicFrameChg>
        <pc:picChg chg="del mod">
          <ac:chgData name="kirtikumar" userId="be1f4bbb4c7a1e41" providerId="LiveId" clId="{709FD2FB-B4C9-43F2-8CFC-DEC75998B90A}" dt="2021-10-13T10:39:48.707" v="4105" actId="478"/>
          <ac:picMkLst>
            <pc:docMk/>
            <pc:sldMk cId="3096596133" sldId="296"/>
            <ac:picMk id="7" creationId="{D1E9F0BE-488E-4036-8F06-09163CF79EB1}"/>
          </ac:picMkLst>
        </pc:picChg>
      </pc:sldChg>
      <pc:sldChg chg="add del">
        <pc:chgData name="kirtikumar" userId="be1f4bbb4c7a1e41" providerId="LiveId" clId="{709FD2FB-B4C9-43F2-8CFC-DEC75998B90A}" dt="2021-10-13T10:39:50.323" v="4107"/>
        <pc:sldMkLst>
          <pc:docMk/>
          <pc:sldMk cId="2985240708" sldId="297"/>
        </pc:sldMkLst>
      </pc:sldChg>
      <pc:sldChg chg="addSp delSp modSp add mod">
        <pc:chgData name="kirtikumar" userId="be1f4bbb4c7a1e41" providerId="LiveId" clId="{709FD2FB-B4C9-43F2-8CFC-DEC75998B90A}" dt="2021-10-20T20:06:54.540" v="6097" actId="478"/>
        <pc:sldMkLst>
          <pc:docMk/>
          <pc:sldMk cId="3205312243" sldId="297"/>
        </pc:sldMkLst>
        <pc:spChg chg="add mod">
          <ac:chgData name="kirtikumar" userId="be1f4bbb4c7a1e41" providerId="LiveId" clId="{709FD2FB-B4C9-43F2-8CFC-DEC75998B90A}" dt="2021-10-20T20:06:37.633" v="6092" actId="404"/>
          <ac:spMkLst>
            <pc:docMk/>
            <pc:sldMk cId="3205312243" sldId="297"/>
            <ac:spMk id="8" creationId="{89BCC3F4-94B0-40FB-80F5-98FC539EBEB8}"/>
          </ac:spMkLst>
        </pc:spChg>
        <pc:spChg chg="add del mod">
          <ac:chgData name="kirtikumar" userId="be1f4bbb4c7a1e41" providerId="LiveId" clId="{709FD2FB-B4C9-43F2-8CFC-DEC75998B90A}" dt="2021-10-20T20:06:54.540" v="6097" actId="478"/>
          <ac:spMkLst>
            <pc:docMk/>
            <pc:sldMk cId="3205312243" sldId="297"/>
            <ac:spMk id="9" creationId="{4AFE2C7A-5595-4EA2-AFE9-4B1C0EA3A14C}"/>
          </ac:spMkLst>
        </pc:spChg>
        <pc:spChg chg="mod">
          <ac:chgData name="kirtikumar" userId="be1f4bbb4c7a1e41" providerId="LiveId" clId="{709FD2FB-B4C9-43F2-8CFC-DEC75998B90A}" dt="2021-10-13T10:42:35.911" v="4200" actId="5793"/>
          <ac:spMkLst>
            <pc:docMk/>
            <pc:sldMk cId="3205312243" sldId="297"/>
            <ac:spMk id="10" creationId="{C1B2CAF3-A6D7-402E-BD25-8FB360ECAE07}"/>
          </ac:spMkLst>
        </pc:spChg>
        <pc:graphicFrameChg chg="del">
          <ac:chgData name="kirtikumar" userId="be1f4bbb4c7a1e41" providerId="LiveId" clId="{709FD2FB-B4C9-43F2-8CFC-DEC75998B90A}" dt="2021-10-13T10:42:42.327" v="4201" actId="478"/>
          <ac:graphicFrameMkLst>
            <pc:docMk/>
            <pc:sldMk cId="3205312243" sldId="297"/>
            <ac:graphicFrameMk id="3" creationId="{0E25F1EF-76A3-416C-B6F8-000942ACE7F7}"/>
          </ac:graphicFrameMkLst>
        </pc:graphicFrameChg>
        <pc:picChg chg="add mod">
          <ac:chgData name="kirtikumar" userId="be1f4bbb4c7a1e41" providerId="LiveId" clId="{709FD2FB-B4C9-43F2-8CFC-DEC75998B90A}" dt="2021-10-20T20:06:04.445" v="6071" actId="1076"/>
          <ac:picMkLst>
            <pc:docMk/>
            <pc:sldMk cId="3205312243" sldId="297"/>
            <ac:picMk id="5" creationId="{94FD1D2E-667E-4E81-A506-73DCE50D4A74}"/>
          </ac:picMkLst>
        </pc:picChg>
        <pc:picChg chg="add mod">
          <ac:chgData name="kirtikumar" userId="be1f4bbb4c7a1e41" providerId="LiveId" clId="{709FD2FB-B4C9-43F2-8CFC-DEC75998B90A}" dt="2021-10-13T10:43:57.195" v="4218" actId="14100"/>
          <ac:picMkLst>
            <pc:docMk/>
            <pc:sldMk cId="3205312243" sldId="297"/>
            <ac:picMk id="6" creationId="{F1248EC7-1460-4395-8FB1-4380F246CAE0}"/>
          </ac:picMkLst>
        </pc:picChg>
      </pc:sldChg>
      <pc:sldChg chg="addSp delSp modSp add mod">
        <pc:chgData name="kirtikumar" userId="be1f4bbb4c7a1e41" providerId="LiveId" clId="{709FD2FB-B4C9-43F2-8CFC-DEC75998B90A}" dt="2021-10-13T10:48:26.678" v="4267" actId="14100"/>
        <pc:sldMkLst>
          <pc:docMk/>
          <pc:sldMk cId="4110649866" sldId="298"/>
        </pc:sldMkLst>
        <pc:spChg chg="mod">
          <ac:chgData name="kirtikumar" userId="be1f4bbb4c7a1e41" providerId="LiveId" clId="{709FD2FB-B4C9-43F2-8CFC-DEC75998B90A}" dt="2021-10-13T10:44:35.405" v="4263" actId="20577"/>
          <ac:spMkLst>
            <pc:docMk/>
            <pc:sldMk cId="4110649866" sldId="298"/>
            <ac:spMk id="10" creationId="{C1B2CAF3-A6D7-402E-BD25-8FB360ECAE07}"/>
          </ac:spMkLst>
        </pc:spChg>
        <pc:graphicFrameChg chg="del">
          <ac:chgData name="kirtikumar" userId="be1f4bbb4c7a1e41" providerId="LiveId" clId="{709FD2FB-B4C9-43F2-8CFC-DEC75998B90A}" dt="2021-10-13T10:48:19.306" v="4264" actId="478"/>
          <ac:graphicFrameMkLst>
            <pc:docMk/>
            <pc:sldMk cId="4110649866" sldId="298"/>
            <ac:graphicFrameMk id="3" creationId="{0E25F1EF-76A3-416C-B6F8-000942ACE7F7}"/>
          </ac:graphicFrameMkLst>
        </pc:graphicFrameChg>
        <pc:graphicFrameChg chg="add mod modGraphic">
          <ac:chgData name="kirtikumar" userId="be1f4bbb4c7a1e41" providerId="LiveId" clId="{709FD2FB-B4C9-43F2-8CFC-DEC75998B90A}" dt="2021-10-13T10:48:26.678" v="4267" actId="14100"/>
          <ac:graphicFrameMkLst>
            <pc:docMk/>
            <pc:sldMk cId="4110649866" sldId="298"/>
            <ac:graphicFrameMk id="4" creationId="{57BB9C8D-D806-47B9-8B2D-4AC26C9EB69D}"/>
          </ac:graphicFrameMkLst>
        </pc:graphicFrameChg>
      </pc:sldChg>
      <pc:sldChg chg="addSp delSp modSp add mod">
        <pc:chgData name="kirtikumar" userId="be1f4bbb4c7a1e41" providerId="LiveId" clId="{709FD2FB-B4C9-43F2-8CFC-DEC75998B90A}" dt="2021-10-20T20:06:50.572" v="6096"/>
        <pc:sldMkLst>
          <pc:docMk/>
          <pc:sldMk cId="2073291456" sldId="299"/>
        </pc:sldMkLst>
        <pc:spChg chg="add del mod">
          <ac:chgData name="kirtikumar" userId="be1f4bbb4c7a1e41" providerId="LiveId" clId="{709FD2FB-B4C9-43F2-8CFC-DEC75998B90A}" dt="2021-10-20T20:06:50.572" v="6096"/>
          <ac:spMkLst>
            <pc:docMk/>
            <pc:sldMk cId="2073291456" sldId="299"/>
            <ac:spMk id="9" creationId="{412C1581-474B-43F2-9023-5D3B3A74E8AE}"/>
          </ac:spMkLst>
        </pc:spChg>
        <pc:spChg chg="mod">
          <ac:chgData name="kirtikumar" userId="be1f4bbb4c7a1e41" providerId="LiveId" clId="{709FD2FB-B4C9-43F2-8CFC-DEC75998B90A}" dt="2021-10-13T10:50:27.996" v="4285" actId="20577"/>
          <ac:spMkLst>
            <pc:docMk/>
            <pc:sldMk cId="2073291456" sldId="299"/>
            <ac:spMk id="10" creationId="{C1B2CAF3-A6D7-402E-BD25-8FB360ECAE07}"/>
          </ac:spMkLst>
        </pc:spChg>
        <pc:picChg chg="del">
          <ac:chgData name="kirtikumar" userId="be1f4bbb4c7a1e41" providerId="LiveId" clId="{709FD2FB-B4C9-43F2-8CFC-DEC75998B90A}" dt="2021-10-13T10:49:23.243" v="4274" actId="478"/>
          <ac:picMkLst>
            <pc:docMk/>
            <pc:sldMk cId="2073291456" sldId="299"/>
            <ac:picMk id="5" creationId="{94FD1D2E-667E-4E81-A506-73DCE50D4A74}"/>
          </ac:picMkLst>
        </pc:picChg>
        <pc:picChg chg="del">
          <ac:chgData name="kirtikumar" userId="be1f4bbb4c7a1e41" providerId="LiveId" clId="{709FD2FB-B4C9-43F2-8CFC-DEC75998B90A}" dt="2021-10-13T10:49:38.955" v="4276" actId="478"/>
          <ac:picMkLst>
            <pc:docMk/>
            <pc:sldMk cId="2073291456" sldId="299"/>
            <ac:picMk id="6" creationId="{F1248EC7-1460-4395-8FB1-4380F246CAE0}"/>
          </ac:picMkLst>
        </pc:picChg>
        <pc:picChg chg="add mod">
          <ac:chgData name="kirtikumar" userId="be1f4bbb4c7a1e41" providerId="LiveId" clId="{709FD2FB-B4C9-43F2-8CFC-DEC75998B90A}" dt="2021-10-13T10:49:28.903" v="4275" actId="1076"/>
          <ac:picMkLst>
            <pc:docMk/>
            <pc:sldMk cId="2073291456" sldId="299"/>
            <ac:picMk id="7" creationId="{DBCC1A15-DAD6-4FDE-AB8B-EF836FCA6242}"/>
          </ac:picMkLst>
        </pc:picChg>
        <pc:picChg chg="add mod">
          <ac:chgData name="kirtikumar" userId="be1f4bbb4c7a1e41" providerId="LiveId" clId="{709FD2FB-B4C9-43F2-8CFC-DEC75998B90A}" dt="2021-10-13T10:50:11.183" v="4283" actId="14100"/>
          <ac:picMkLst>
            <pc:docMk/>
            <pc:sldMk cId="2073291456" sldId="299"/>
            <ac:picMk id="8" creationId="{7C515A65-0F4F-4B73-9C54-BBE20B21487F}"/>
          </ac:picMkLst>
        </pc:picChg>
      </pc:sldChg>
      <pc:sldChg chg="addSp delSp modSp add mod">
        <pc:chgData name="kirtikumar" userId="be1f4bbb4c7a1e41" providerId="LiveId" clId="{709FD2FB-B4C9-43F2-8CFC-DEC75998B90A}" dt="2021-10-20T20:06:57.428" v="6098"/>
        <pc:sldMkLst>
          <pc:docMk/>
          <pc:sldMk cId="4071673570" sldId="300"/>
        </pc:sldMkLst>
        <pc:spChg chg="add mod">
          <ac:chgData name="kirtikumar" userId="be1f4bbb4c7a1e41" providerId="LiveId" clId="{709FD2FB-B4C9-43F2-8CFC-DEC75998B90A}" dt="2021-10-20T20:06:57.428" v="6098"/>
          <ac:spMkLst>
            <pc:docMk/>
            <pc:sldMk cId="4071673570" sldId="300"/>
            <ac:spMk id="8" creationId="{446BC18F-5FD3-45B7-82E4-E760B407ABDD}"/>
          </ac:spMkLst>
        </pc:spChg>
        <pc:spChg chg="mod">
          <ac:chgData name="kirtikumar" userId="be1f4bbb4c7a1e41" providerId="LiveId" clId="{709FD2FB-B4C9-43F2-8CFC-DEC75998B90A}" dt="2021-10-13T10:50:34.033" v="4288" actId="20577"/>
          <ac:spMkLst>
            <pc:docMk/>
            <pc:sldMk cId="4071673570" sldId="300"/>
            <ac:spMk id="10" creationId="{C1B2CAF3-A6D7-402E-BD25-8FB360ECAE07}"/>
          </ac:spMkLst>
        </pc:spChg>
        <pc:picChg chg="add mod">
          <ac:chgData name="kirtikumar" userId="be1f4bbb4c7a1e41" providerId="LiveId" clId="{709FD2FB-B4C9-43F2-8CFC-DEC75998B90A}" dt="2021-10-13T10:51:14.042" v="4294" actId="1076"/>
          <ac:picMkLst>
            <pc:docMk/>
            <pc:sldMk cId="4071673570" sldId="300"/>
            <ac:picMk id="6" creationId="{7016016A-A2C1-4D08-BC78-CB316C3DE607}"/>
          </ac:picMkLst>
        </pc:picChg>
        <pc:picChg chg="del">
          <ac:chgData name="kirtikumar" userId="be1f4bbb4c7a1e41" providerId="LiveId" clId="{709FD2FB-B4C9-43F2-8CFC-DEC75998B90A}" dt="2021-10-13T10:50:47.084" v="4289" actId="478"/>
          <ac:picMkLst>
            <pc:docMk/>
            <pc:sldMk cId="4071673570" sldId="300"/>
            <ac:picMk id="7" creationId="{DBCC1A15-DAD6-4FDE-AB8B-EF836FCA6242}"/>
          </ac:picMkLst>
        </pc:picChg>
        <pc:picChg chg="del">
          <ac:chgData name="kirtikumar" userId="be1f4bbb4c7a1e41" providerId="LiveId" clId="{709FD2FB-B4C9-43F2-8CFC-DEC75998B90A}" dt="2021-10-13T10:51:19.063" v="4295" actId="478"/>
          <ac:picMkLst>
            <pc:docMk/>
            <pc:sldMk cId="4071673570" sldId="300"/>
            <ac:picMk id="8" creationId="{7C515A65-0F4F-4B73-9C54-BBE20B21487F}"/>
          </ac:picMkLst>
        </pc:picChg>
        <pc:picChg chg="add mod">
          <ac:chgData name="kirtikumar" userId="be1f4bbb4c7a1e41" providerId="LiveId" clId="{709FD2FB-B4C9-43F2-8CFC-DEC75998B90A}" dt="2021-10-13T10:51:42.114" v="4300" actId="1076"/>
          <ac:picMkLst>
            <pc:docMk/>
            <pc:sldMk cId="4071673570" sldId="300"/>
            <ac:picMk id="9" creationId="{FC671A89-15E5-49E7-881E-7D36818BE169}"/>
          </ac:picMkLst>
        </pc:picChg>
      </pc:sldChg>
      <pc:sldChg chg="addSp delSp modSp add mod">
        <pc:chgData name="kirtikumar" userId="be1f4bbb4c7a1e41" providerId="LiveId" clId="{709FD2FB-B4C9-43F2-8CFC-DEC75998B90A}" dt="2021-10-20T20:07:00.018" v="6099"/>
        <pc:sldMkLst>
          <pc:docMk/>
          <pc:sldMk cId="3166843822" sldId="301"/>
        </pc:sldMkLst>
        <pc:spChg chg="add mod">
          <ac:chgData name="kirtikumar" userId="be1f4bbb4c7a1e41" providerId="LiveId" clId="{709FD2FB-B4C9-43F2-8CFC-DEC75998B90A}" dt="2021-10-20T20:07:00.018" v="6099"/>
          <ac:spMkLst>
            <pc:docMk/>
            <pc:sldMk cId="3166843822" sldId="301"/>
            <ac:spMk id="9" creationId="{BB18FC1A-ABF7-42E1-8CEE-5046D718DB78}"/>
          </ac:spMkLst>
        </pc:spChg>
        <pc:spChg chg="mod">
          <ac:chgData name="kirtikumar" userId="be1f4bbb4c7a1e41" providerId="LiveId" clId="{709FD2FB-B4C9-43F2-8CFC-DEC75998B90A}" dt="2021-10-13T10:52:48.673" v="4313" actId="20577"/>
          <ac:spMkLst>
            <pc:docMk/>
            <pc:sldMk cId="3166843822" sldId="301"/>
            <ac:spMk id="10" creationId="{C1B2CAF3-A6D7-402E-BD25-8FB360ECAE07}"/>
          </ac:spMkLst>
        </pc:spChg>
        <pc:picChg chg="del">
          <ac:chgData name="kirtikumar" userId="be1f4bbb4c7a1e41" providerId="LiveId" clId="{709FD2FB-B4C9-43F2-8CFC-DEC75998B90A}" dt="2021-10-13T10:51:58.315" v="4302" actId="478"/>
          <ac:picMkLst>
            <pc:docMk/>
            <pc:sldMk cId="3166843822" sldId="301"/>
            <ac:picMk id="6" creationId="{7016016A-A2C1-4D08-BC78-CB316C3DE607}"/>
          </ac:picMkLst>
        </pc:picChg>
        <pc:picChg chg="add mod">
          <ac:chgData name="kirtikumar" userId="be1f4bbb4c7a1e41" providerId="LiveId" clId="{709FD2FB-B4C9-43F2-8CFC-DEC75998B90A}" dt="2021-10-13T10:52:06.439" v="4305" actId="14100"/>
          <ac:picMkLst>
            <pc:docMk/>
            <pc:sldMk cId="3166843822" sldId="301"/>
            <ac:picMk id="7" creationId="{4968B080-F866-4668-A4DC-FB07EA0FF5E4}"/>
          </ac:picMkLst>
        </pc:picChg>
        <pc:picChg chg="add mod">
          <ac:chgData name="kirtikumar" userId="be1f4bbb4c7a1e41" providerId="LiveId" clId="{709FD2FB-B4C9-43F2-8CFC-DEC75998B90A}" dt="2021-10-13T10:52:33.930" v="4311" actId="1076"/>
          <ac:picMkLst>
            <pc:docMk/>
            <pc:sldMk cId="3166843822" sldId="301"/>
            <ac:picMk id="8" creationId="{6F069AD5-63BC-4FCB-B5FC-96E370630A5C}"/>
          </ac:picMkLst>
        </pc:picChg>
        <pc:picChg chg="del">
          <ac:chgData name="kirtikumar" userId="be1f4bbb4c7a1e41" providerId="LiveId" clId="{709FD2FB-B4C9-43F2-8CFC-DEC75998B90A}" dt="2021-10-13T10:52:11.394" v="4306" actId="478"/>
          <ac:picMkLst>
            <pc:docMk/>
            <pc:sldMk cId="3166843822" sldId="301"/>
            <ac:picMk id="9" creationId="{FC671A89-15E5-49E7-881E-7D36818BE169}"/>
          </ac:picMkLst>
        </pc:picChg>
      </pc:sldChg>
      <pc:sldChg chg="addSp delSp modSp add mod">
        <pc:chgData name="kirtikumar" userId="be1f4bbb4c7a1e41" providerId="LiveId" clId="{709FD2FB-B4C9-43F2-8CFC-DEC75998B90A}" dt="2021-10-13T10:59:04.146" v="4386" actId="20577"/>
        <pc:sldMkLst>
          <pc:docMk/>
          <pc:sldMk cId="2681092639" sldId="302"/>
        </pc:sldMkLst>
        <pc:spChg chg="add mod">
          <ac:chgData name="kirtikumar" userId="be1f4bbb4c7a1e41" providerId="LiveId" clId="{709FD2FB-B4C9-43F2-8CFC-DEC75998B90A}" dt="2021-10-13T10:58:33.929" v="4363" actId="1076"/>
          <ac:spMkLst>
            <pc:docMk/>
            <pc:sldMk cId="2681092639" sldId="302"/>
            <ac:spMk id="9" creationId="{9B18F21E-D3B3-4C50-8569-022DE449AFE8}"/>
          </ac:spMkLst>
        </pc:spChg>
        <pc:spChg chg="mod">
          <ac:chgData name="kirtikumar" userId="be1f4bbb4c7a1e41" providerId="LiveId" clId="{709FD2FB-B4C9-43F2-8CFC-DEC75998B90A}" dt="2021-10-13T10:59:04.146" v="4386" actId="20577"/>
          <ac:spMkLst>
            <pc:docMk/>
            <pc:sldMk cId="2681092639" sldId="302"/>
            <ac:spMk id="10" creationId="{C1B2CAF3-A6D7-402E-BD25-8FB360ECAE07}"/>
          </ac:spMkLst>
        </pc:spChg>
        <pc:picChg chg="add mod">
          <ac:chgData name="kirtikumar" userId="be1f4bbb4c7a1e41" providerId="LiveId" clId="{709FD2FB-B4C9-43F2-8CFC-DEC75998B90A}" dt="2021-10-13T10:58:27.758" v="4362" actId="1076"/>
          <ac:picMkLst>
            <pc:docMk/>
            <pc:sldMk cId="2681092639" sldId="302"/>
            <ac:picMk id="4" creationId="{67179EC2-2BC7-45F9-9908-E091567CAC0F}"/>
          </ac:picMkLst>
        </pc:picChg>
        <pc:picChg chg="del">
          <ac:chgData name="kirtikumar" userId="be1f4bbb4c7a1e41" providerId="LiveId" clId="{709FD2FB-B4C9-43F2-8CFC-DEC75998B90A}" dt="2021-10-13T10:54:35.912" v="4346" actId="478"/>
          <ac:picMkLst>
            <pc:docMk/>
            <pc:sldMk cId="2681092639" sldId="302"/>
            <ac:picMk id="7" creationId="{4968B080-F866-4668-A4DC-FB07EA0FF5E4}"/>
          </ac:picMkLst>
        </pc:picChg>
        <pc:picChg chg="del">
          <ac:chgData name="kirtikumar" userId="be1f4bbb4c7a1e41" providerId="LiveId" clId="{709FD2FB-B4C9-43F2-8CFC-DEC75998B90A}" dt="2021-10-13T10:54:37.658" v="4347" actId="478"/>
          <ac:picMkLst>
            <pc:docMk/>
            <pc:sldMk cId="2681092639" sldId="302"/>
            <ac:picMk id="8" creationId="{6F069AD5-63BC-4FCB-B5FC-96E370630A5C}"/>
          </ac:picMkLst>
        </pc:picChg>
      </pc:sldChg>
      <pc:sldChg chg="add del">
        <pc:chgData name="kirtikumar" userId="be1f4bbb4c7a1e41" providerId="LiveId" clId="{709FD2FB-B4C9-43F2-8CFC-DEC75998B90A}" dt="2021-10-13T10:54:39.678" v="4349"/>
        <pc:sldMkLst>
          <pc:docMk/>
          <pc:sldMk cId="1603973968" sldId="303"/>
        </pc:sldMkLst>
      </pc:sldChg>
      <pc:sldChg chg="addSp delSp modSp add mod">
        <pc:chgData name="kirtikumar" userId="be1f4bbb4c7a1e41" providerId="LiveId" clId="{709FD2FB-B4C9-43F2-8CFC-DEC75998B90A}" dt="2021-10-20T20:08:29.827" v="6141" actId="1076"/>
        <pc:sldMkLst>
          <pc:docMk/>
          <pc:sldMk cId="3082188607" sldId="303"/>
        </pc:sldMkLst>
        <pc:spChg chg="add del mod">
          <ac:chgData name="kirtikumar" userId="be1f4bbb4c7a1e41" providerId="LiveId" clId="{709FD2FB-B4C9-43F2-8CFC-DEC75998B90A}" dt="2021-10-20T20:08:19.851" v="6138" actId="21"/>
          <ac:spMkLst>
            <pc:docMk/>
            <pc:sldMk cId="3082188607" sldId="303"/>
            <ac:spMk id="8" creationId="{83E74ACB-6708-4E74-B8AF-65320CC15B07}"/>
          </ac:spMkLst>
        </pc:spChg>
        <pc:spChg chg="del">
          <ac:chgData name="kirtikumar" userId="be1f4bbb4c7a1e41" providerId="LiveId" clId="{709FD2FB-B4C9-43F2-8CFC-DEC75998B90A}" dt="2021-10-13T10:59:19.915" v="4422" actId="478"/>
          <ac:spMkLst>
            <pc:docMk/>
            <pc:sldMk cId="3082188607" sldId="303"/>
            <ac:spMk id="9" creationId="{9B18F21E-D3B3-4C50-8569-022DE449AFE8}"/>
          </ac:spMkLst>
        </pc:spChg>
        <pc:spChg chg="add del mod">
          <ac:chgData name="kirtikumar" userId="be1f4bbb4c7a1e41" providerId="LiveId" clId="{709FD2FB-B4C9-43F2-8CFC-DEC75998B90A}" dt="2021-10-20T20:07:37.729" v="6121"/>
          <ac:spMkLst>
            <pc:docMk/>
            <pc:sldMk cId="3082188607" sldId="303"/>
            <ac:spMk id="9" creationId="{A582D5C6-6396-4E4F-89AB-367AC07270C9}"/>
          </ac:spMkLst>
        </pc:spChg>
        <pc:spChg chg="mod">
          <ac:chgData name="kirtikumar" userId="be1f4bbb4c7a1e41" providerId="LiveId" clId="{709FD2FB-B4C9-43F2-8CFC-DEC75998B90A}" dt="2021-10-13T10:59:16.646" v="4421" actId="20577"/>
          <ac:spMkLst>
            <pc:docMk/>
            <pc:sldMk cId="3082188607" sldId="303"/>
            <ac:spMk id="10" creationId="{C1B2CAF3-A6D7-402E-BD25-8FB360ECAE07}"/>
          </ac:spMkLst>
        </pc:spChg>
        <pc:spChg chg="add del mod">
          <ac:chgData name="kirtikumar" userId="be1f4bbb4c7a1e41" providerId="LiveId" clId="{709FD2FB-B4C9-43F2-8CFC-DEC75998B90A}" dt="2021-10-20T20:08:13.558" v="6135" actId="21"/>
          <ac:spMkLst>
            <pc:docMk/>
            <pc:sldMk cId="3082188607" sldId="303"/>
            <ac:spMk id="11" creationId="{74AE0D1F-1150-4ABD-9F20-AEB697FBDC62}"/>
          </ac:spMkLst>
        </pc:spChg>
        <pc:spChg chg="add mod">
          <ac:chgData name="kirtikumar" userId="be1f4bbb4c7a1e41" providerId="LiveId" clId="{709FD2FB-B4C9-43F2-8CFC-DEC75998B90A}" dt="2021-10-20T20:08:18.083" v="6137" actId="1076"/>
          <ac:spMkLst>
            <pc:docMk/>
            <pc:sldMk cId="3082188607" sldId="303"/>
            <ac:spMk id="12" creationId="{6D6294E5-2F0F-4318-848E-578DC79613C8}"/>
          </ac:spMkLst>
        </pc:spChg>
        <pc:spChg chg="add mod">
          <ac:chgData name="kirtikumar" userId="be1f4bbb4c7a1e41" providerId="LiveId" clId="{709FD2FB-B4C9-43F2-8CFC-DEC75998B90A}" dt="2021-10-20T20:08:29.827" v="6141" actId="1076"/>
          <ac:spMkLst>
            <pc:docMk/>
            <pc:sldMk cId="3082188607" sldId="303"/>
            <ac:spMk id="13" creationId="{E1D31D73-F0DD-495F-A834-A22AB1B15A8D}"/>
          </ac:spMkLst>
        </pc:spChg>
        <pc:picChg chg="add mod">
          <ac:chgData name="kirtikumar" userId="be1f4bbb4c7a1e41" providerId="LiveId" clId="{709FD2FB-B4C9-43F2-8CFC-DEC75998B90A}" dt="2021-10-13T10:59:31.110" v="4425" actId="14100"/>
          <ac:picMkLst>
            <pc:docMk/>
            <pc:sldMk cId="3082188607" sldId="303"/>
            <ac:picMk id="6" creationId="{0FB23A50-7C63-4207-A47E-14490001C613}"/>
          </ac:picMkLst>
        </pc:picChg>
      </pc:sldChg>
      <pc:sldChg chg="modSp add mod ord">
        <pc:chgData name="kirtikumar" userId="be1f4bbb4c7a1e41" providerId="LiveId" clId="{709FD2FB-B4C9-43F2-8CFC-DEC75998B90A}" dt="2021-10-13T11:02:48.487" v="4468" actId="20577"/>
        <pc:sldMkLst>
          <pc:docMk/>
          <pc:sldMk cId="2890897519" sldId="304"/>
        </pc:sldMkLst>
        <pc:spChg chg="mod">
          <ac:chgData name="kirtikumar" userId="be1f4bbb4c7a1e41" providerId="LiveId" clId="{709FD2FB-B4C9-43F2-8CFC-DEC75998B90A}" dt="2021-10-13T11:02:48.487" v="4468" actId="20577"/>
          <ac:spMkLst>
            <pc:docMk/>
            <pc:sldMk cId="2890897519" sldId="304"/>
            <ac:spMk id="2" creationId="{EC570AD1-5CEC-48A6-BC7C-CB3160B64DC7}"/>
          </ac:spMkLst>
        </pc:spChg>
      </pc:sldChg>
      <pc:sldChg chg="addSp delSp modSp add mod ord">
        <pc:chgData name="kirtikumar" userId="be1f4bbb4c7a1e41" providerId="LiveId" clId="{709FD2FB-B4C9-43F2-8CFC-DEC75998B90A}" dt="2021-10-13T11:10:48.409" v="4657" actId="20577"/>
        <pc:sldMkLst>
          <pc:docMk/>
          <pc:sldMk cId="3293781243" sldId="305"/>
        </pc:sldMkLst>
        <pc:spChg chg="add del mod">
          <ac:chgData name="kirtikumar" userId="be1f4bbb4c7a1e41" providerId="LiveId" clId="{709FD2FB-B4C9-43F2-8CFC-DEC75998B90A}" dt="2021-10-13T11:05:47.166" v="4478" actId="478"/>
          <ac:spMkLst>
            <pc:docMk/>
            <pc:sldMk cId="3293781243" sldId="305"/>
            <ac:spMk id="7" creationId="{4ABF8FFC-129D-434C-8061-7B68EFA729FC}"/>
          </ac:spMkLst>
        </pc:spChg>
        <pc:spChg chg="del mod">
          <ac:chgData name="kirtikumar" userId="be1f4bbb4c7a1e41" providerId="LiveId" clId="{709FD2FB-B4C9-43F2-8CFC-DEC75998B90A}" dt="2021-10-13T11:05:19.793" v="4473" actId="478"/>
          <ac:spMkLst>
            <pc:docMk/>
            <pc:sldMk cId="3293781243" sldId="305"/>
            <ac:spMk id="9" creationId="{9B18F21E-D3B3-4C50-8569-022DE449AFE8}"/>
          </ac:spMkLst>
        </pc:spChg>
        <pc:spChg chg="mod">
          <ac:chgData name="kirtikumar" userId="be1f4bbb4c7a1e41" providerId="LiveId" clId="{709FD2FB-B4C9-43F2-8CFC-DEC75998B90A}" dt="2021-10-13T11:09:51.469" v="4653" actId="20577"/>
          <ac:spMkLst>
            <pc:docMk/>
            <pc:sldMk cId="3293781243" sldId="305"/>
            <ac:spMk id="10" creationId="{C1B2CAF3-A6D7-402E-BD25-8FB360ECAE07}"/>
          </ac:spMkLst>
        </pc:spChg>
        <pc:spChg chg="add mod">
          <ac:chgData name="kirtikumar" userId="be1f4bbb4c7a1e41" providerId="LiveId" clId="{709FD2FB-B4C9-43F2-8CFC-DEC75998B90A}" dt="2021-10-13T11:10:48.409" v="4657" actId="20577"/>
          <ac:spMkLst>
            <pc:docMk/>
            <pc:sldMk cId="3293781243" sldId="305"/>
            <ac:spMk id="11" creationId="{8990574A-F164-4817-BFFD-394CA135502F}"/>
          </ac:spMkLst>
        </pc:spChg>
        <pc:picChg chg="del">
          <ac:chgData name="kirtikumar" userId="be1f4bbb4c7a1e41" providerId="LiveId" clId="{709FD2FB-B4C9-43F2-8CFC-DEC75998B90A}" dt="2021-10-13T11:05:21.727" v="4474" actId="478"/>
          <ac:picMkLst>
            <pc:docMk/>
            <pc:sldMk cId="3293781243" sldId="305"/>
            <ac:picMk id="4" creationId="{67179EC2-2BC7-45F9-9908-E091567CAC0F}"/>
          </ac:picMkLst>
        </pc:picChg>
      </pc:sldChg>
      <pc:sldChg chg="delSp modSp add mod">
        <pc:chgData name="kirtikumar" userId="be1f4bbb4c7a1e41" providerId="LiveId" clId="{709FD2FB-B4C9-43F2-8CFC-DEC75998B90A}" dt="2021-10-13T11:11:52.639" v="4703" actId="20577"/>
        <pc:sldMkLst>
          <pc:docMk/>
          <pc:sldMk cId="1514390352" sldId="306"/>
        </pc:sldMkLst>
        <pc:spChg chg="mod">
          <ac:chgData name="kirtikumar" userId="be1f4bbb4c7a1e41" providerId="LiveId" clId="{709FD2FB-B4C9-43F2-8CFC-DEC75998B90A}" dt="2021-10-13T11:11:52.639" v="4703" actId="20577"/>
          <ac:spMkLst>
            <pc:docMk/>
            <pc:sldMk cId="1514390352" sldId="306"/>
            <ac:spMk id="10" creationId="{C1B2CAF3-A6D7-402E-BD25-8FB360ECAE07}"/>
          </ac:spMkLst>
        </pc:spChg>
        <pc:spChg chg="del">
          <ac:chgData name="kirtikumar" userId="be1f4bbb4c7a1e41" providerId="LiveId" clId="{709FD2FB-B4C9-43F2-8CFC-DEC75998B90A}" dt="2021-10-13T11:11:03.787" v="4659" actId="478"/>
          <ac:spMkLst>
            <pc:docMk/>
            <pc:sldMk cId="1514390352" sldId="306"/>
            <ac:spMk id="11" creationId="{8990574A-F164-4817-BFFD-394CA135502F}"/>
          </ac:spMkLst>
        </pc:spChg>
      </pc:sldChg>
      <pc:sldChg chg="add del">
        <pc:chgData name="kirtikumar" userId="be1f4bbb4c7a1e41" providerId="LiveId" clId="{709FD2FB-B4C9-43F2-8CFC-DEC75998B90A}" dt="2021-10-13T11:12:16.171" v="4706" actId="47"/>
        <pc:sldMkLst>
          <pc:docMk/>
          <pc:sldMk cId="1603305004" sldId="307"/>
        </pc:sldMkLst>
      </pc:sldChg>
      <pc:sldChg chg="add del">
        <pc:chgData name="kirtikumar" userId="be1f4bbb4c7a1e41" providerId="LiveId" clId="{709FD2FB-B4C9-43F2-8CFC-DEC75998B90A}" dt="2021-10-13T11:12:25.511" v="4708" actId="47"/>
        <pc:sldMkLst>
          <pc:docMk/>
          <pc:sldMk cId="676675247" sldId="308"/>
        </pc:sldMkLst>
      </pc:sldChg>
      <pc:sldChg chg="modSp add mod ord">
        <pc:chgData name="kirtikumar" userId="be1f4bbb4c7a1e41" providerId="LiveId" clId="{709FD2FB-B4C9-43F2-8CFC-DEC75998B90A}" dt="2021-10-19T15:50:56.022" v="5581" actId="1076"/>
        <pc:sldMkLst>
          <pc:docMk/>
          <pc:sldMk cId="871140838" sldId="309"/>
        </pc:sldMkLst>
        <pc:spChg chg="mod">
          <ac:chgData name="kirtikumar" userId="be1f4bbb4c7a1e41" providerId="LiveId" clId="{709FD2FB-B4C9-43F2-8CFC-DEC75998B90A}" dt="2021-10-19T15:50:56.022" v="5581" actId="1076"/>
          <ac:spMkLst>
            <pc:docMk/>
            <pc:sldMk cId="871140838" sldId="309"/>
            <ac:spMk id="2" creationId="{EC570AD1-5CEC-48A6-BC7C-CB3160B64DC7}"/>
          </ac:spMkLst>
        </pc:spChg>
      </pc:sldChg>
      <pc:sldChg chg="modSp add mod">
        <pc:chgData name="kirtikumar" userId="be1f4bbb4c7a1e41" providerId="LiveId" clId="{709FD2FB-B4C9-43F2-8CFC-DEC75998B90A}" dt="2021-10-13T11:53:12.185" v="5480" actId="13926"/>
        <pc:sldMkLst>
          <pc:docMk/>
          <pc:sldMk cId="1647511219" sldId="310"/>
        </pc:sldMkLst>
        <pc:spChg chg="mod">
          <ac:chgData name="kirtikumar" userId="be1f4bbb4c7a1e41" providerId="LiveId" clId="{709FD2FB-B4C9-43F2-8CFC-DEC75998B90A}" dt="2021-10-13T11:53:12.185" v="5480" actId="13926"/>
          <ac:spMkLst>
            <pc:docMk/>
            <pc:sldMk cId="1647511219" sldId="310"/>
            <ac:spMk id="4" creationId="{E2E5F1C7-2119-4623-B529-2410BE8EB814}"/>
          </ac:spMkLst>
        </pc:spChg>
      </pc:sldChg>
      <pc:sldChg chg="modSp add mod">
        <pc:chgData name="kirtikumar" userId="be1f4bbb4c7a1e41" providerId="LiveId" clId="{709FD2FB-B4C9-43F2-8CFC-DEC75998B90A}" dt="2021-10-13T11:53:37.409" v="5483" actId="13926"/>
        <pc:sldMkLst>
          <pc:docMk/>
          <pc:sldMk cId="221024659" sldId="311"/>
        </pc:sldMkLst>
        <pc:spChg chg="mod">
          <ac:chgData name="kirtikumar" userId="be1f4bbb4c7a1e41" providerId="LiveId" clId="{709FD2FB-B4C9-43F2-8CFC-DEC75998B90A}" dt="2021-10-13T11:53:37.409" v="5483" actId="13926"/>
          <ac:spMkLst>
            <pc:docMk/>
            <pc:sldMk cId="221024659" sldId="311"/>
            <ac:spMk id="4" creationId="{E2E5F1C7-2119-4623-B529-2410BE8EB814}"/>
          </ac:spMkLst>
        </pc:spChg>
      </pc:sldChg>
      <pc:sldChg chg="modSp add mod">
        <pc:chgData name="kirtikumar" userId="be1f4bbb4c7a1e41" providerId="LiveId" clId="{709FD2FB-B4C9-43F2-8CFC-DEC75998B90A}" dt="2021-10-13T11:54:19.407" v="5486" actId="13926"/>
        <pc:sldMkLst>
          <pc:docMk/>
          <pc:sldMk cId="992834971" sldId="312"/>
        </pc:sldMkLst>
        <pc:spChg chg="mod">
          <ac:chgData name="kirtikumar" userId="be1f4bbb4c7a1e41" providerId="LiveId" clId="{709FD2FB-B4C9-43F2-8CFC-DEC75998B90A}" dt="2021-10-13T11:54:19.407" v="5486" actId="13926"/>
          <ac:spMkLst>
            <pc:docMk/>
            <pc:sldMk cId="992834971" sldId="312"/>
            <ac:spMk id="4" creationId="{E2E5F1C7-2119-4623-B529-2410BE8EB814}"/>
          </ac:spMkLst>
        </pc:spChg>
      </pc:sldChg>
      <pc:sldChg chg="modSp add mod">
        <pc:chgData name="kirtikumar" userId="be1f4bbb4c7a1e41" providerId="LiveId" clId="{709FD2FB-B4C9-43F2-8CFC-DEC75998B90A}" dt="2021-10-13T11:54:43.325" v="5489" actId="13926"/>
        <pc:sldMkLst>
          <pc:docMk/>
          <pc:sldMk cId="389885709" sldId="313"/>
        </pc:sldMkLst>
        <pc:spChg chg="mod">
          <ac:chgData name="kirtikumar" userId="be1f4bbb4c7a1e41" providerId="LiveId" clId="{709FD2FB-B4C9-43F2-8CFC-DEC75998B90A}" dt="2021-10-13T11:54:43.325" v="5489" actId="13926"/>
          <ac:spMkLst>
            <pc:docMk/>
            <pc:sldMk cId="389885709" sldId="313"/>
            <ac:spMk id="4" creationId="{E2E5F1C7-2119-4623-B529-2410BE8EB81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5AB05-9291-4EC8-A68B-9F2CB536444C}" type="datetimeFigureOut">
              <a:rPr lang="en-GB" smtClean="0"/>
              <a:t>21/10/2021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5716F-9FD1-4627-A661-018E4C6493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916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76D98-6D89-4AAE-B4C0-6CD83DC06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67D5B6-B7C7-471A-967A-43F32EBB72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AFC28-BB81-4A27-9365-BEBC5FEE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1D0B8-32D5-4780-B504-941908226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A916-A03E-48BC-82F0-91F3E3AA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684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E6EBF-B228-4859-9A20-CB8A725F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38BD01-8C85-436C-9FF4-5AD49E318E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9C6F1-5E4F-4CC0-9DB1-DA4A33809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7FB69-D670-46B2-89CE-B59790315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4F397-BEDB-449E-A555-A09EF1C12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686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7C62CB-F51E-49BA-8AD0-BDE00BC467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06C435-D644-4764-B6BD-B62E171C8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0F385-1065-4A53-A29B-F2B71C216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AFC67-ECB0-4114-9DC5-F7695BFB8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3F3A5-24C0-4050-8706-20BEA0DB7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1797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AAF7E-AA60-4D07-AA2F-0BA913C5F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1CADD-55B9-44DF-803F-3C1A6FB5E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73C6F-A33F-44D4-93A0-B7A4F6707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BAB48-5813-4C23-A467-66A4C84D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A96D9-33EC-45A7-88D6-2072DD912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332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CDA95-409A-400A-992E-40F075092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C727B-BBF6-4491-811E-C1B674142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83ED8-4383-406B-B7BA-163E5E1CF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9C96C-E864-41EA-A546-5185683A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1565A-66A0-4ADD-84CA-B569251D8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32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E7595-2B73-438B-B1F8-56E9894A2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5DD5-6AF3-425C-B6FE-947C792DC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385001-7149-4354-B2F9-751E217A7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778CA-E7BC-41EE-93A1-6F414BC92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653C9-F93F-4348-9976-F80BDA72C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A4E5F-D76B-4C74-B7EB-1A7D2AF17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0540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3436F-1EFD-4480-9C7F-CFB4122FE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CC0BE-C764-407E-80B8-30C296D4C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57F79D-8DA6-4945-B5AB-009C6D63F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540711-C5C7-4CA1-989F-BBE1CFA951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FD1A7A-3A79-4C6D-90F5-F97EA3849C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2E4705-0C18-40F2-A80B-11C0AB515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F68C24-01B5-49D8-8606-5E7FB8B2D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3B6290-99D7-454D-94B8-91D6A66A4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741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8BAF0-6E22-4EA1-BE43-8906EECD3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D73997-ED63-4535-91F0-629BCDF6A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3CD5C8-ED19-4E44-9BB1-ACDAF8524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50486-A63C-483D-98CE-9E53BB7D4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506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093B87-4F73-4162-AA0C-D2DA69DBC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C4590-2819-4408-B6E3-57B2BEEFE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8A0404-1CB8-4A80-A2C3-6D54A572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1285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0BC5-6E89-4DEA-8EA5-4A113DE1A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2F710-09DA-42D7-B547-863A0004A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293EE5-793C-435C-92AD-DE498FB2D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D48A4E-F282-4074-A8EC-5C42DAA88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D40160-1CF1-4772-917D-CB5549BCB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8D9048-FCE0-4AC2-8984-1297EF225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582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A964C-23ED-4A47-9A1C-0A38C01FA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44010-051F-4710-8861-8D5BC49C7D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EC3C45-560D-4326-ABAF-CC533AAAA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F8E91-3698-4BB6-B5D1-23D8E67C7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AAF692-3569-40EE-8428-99E857D78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A215F-29AC-4B94-B8B6-D0BDDE3A0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83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9D8151-5F14-4947-B3D2-01F70DD08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995FA-AADF-4F95-A106-D4E30098D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62086-A7D6-489C-90AC-2DEBCDA194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21/10/2021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D1210-772D-44D8-825F-D37780A2CE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A30BB-ECED-420A-A74D-A097541A68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4B9BB-C928-443E-BB29-D2BC36A2B3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1040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66E4A-B7D4-4CE1-800B-E75A9EF475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208" y="857251"/>
            <a:ext cx="4747280" cy="3098061"/>
          </a:xfrm>
        </p:spPr>
        <p:txBody>
          <a:bodyPr anchor="b">
            <a:normAutofit/>
          </a:bodyPr>
          <a:lstStyle/>
          <a:p>
            <a:pPr algn="l"/>
            <a:r>
              <a:rPr lang="en-GB" sz="3400" b="1" dirty="0">
                <a:solidFill>
                  <a:srgbClr val="FFFFFF"/>
                </a:solidFill>
              </a:rPr>
              <a:t>Design of an artificial neural network to model the biological neurons for sound perception of crickets</a:t>
            </a:r>
            <a:br>
              <a:rPr lang="en-GB" sz="3400" dirty="0">
                <a:solidFill>
                  <a:srgbClr val="FFFFFF"/>
                </a:solidFill>
              </a:rPr>
            </a:br>
            <a:endParaRPr lang="en-GB" sz="3400" b="1" dirty="0">
              <a:solidFill>
                <a:srgbClr val="FFFFFF"/>
              </a:solidFill>
            </a:endParaRP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FD7748-C426-4436-BCC8-2479462253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208" y="4756265"/>
            <a:ext cx="4393278" cy="1244483"/>
          </a:xfrm>
        </p:spPr>
        <p:txBody>
          <a:bodyPr anchor="t">
            <a:normAutofit/>
          </a:bodyPr>
          <a:lstStyle/>
          <a:p>
            <a:pPr algn="l"/>
            <a:endParaRPr lang="en-GB" sz="1300" dirty="0">
              <a:solidFill>
                <a:srgbClr val="FFFFFF"/>
              </a:solidFill>
            </a:endParaRPr>
          </a:p>
          <a:p>
            <a:pPr algn="l"/>
            <a:r>
              <a:rPr lang="en-GB" sz="1300" dirty="0">
                <a:solidFill>
                  <a:srgbClr val="FFFFFF"/>
                </a:solidFill>
              </a:rPr>
              <a:t>Presented by – Kirteekumar Sonawane</a:t>
            </a:r>
          </a:p>
          <a:p>
            <a:pPr algn="l"/>
            <a:r>
              <a:rPr lang="en-GB" sz="1300" dirty="0">
                <a:solidFill>
                  <a:srgbClr val="FFFFFF"/>
                </a:solidFill>
              </a:rPr>
              <a:t>Guided by – </a:t>
            </a:r>
            <a:r>
              <a:rPr lang="de-DE" sz="1300" dirty="0">
                <a:solidFill>
                  <a:srgbClr val="FFFFFF"/>
                </a:solidFill>
              </a:rPr>
              <a:t>FH-Prof. Dipl.-Ing. Dr. Christian Netzberger</a:t>
            </a:r>
          </a:p>
          <a:p>
            <a:pPr algn="l"/>
            <a:r>
              <a:rPr lang="de-DE" sz="1300" dirty="0">
                <a:solidFill>
                  <a:srgbClr val="FFFFFF"/>
                </a:solidFill>
              </a:rPr>
              <a:t>21-</a:t>
            </a:r>
            <a:r>
              <a:rPr lang="en-GB" sz="1300" dirty="0">
                <a:solidFill>
                  <a:srgbClr val="FFFFFF"/>
                </a:solidFill>
              </a:rPr>
              <a:t>October </a:t>
            </a:r>
            <a:r>
              <a:rPr lang="de-DE" sz="1300" dirty="0">
                <a:solidFill>
                  <a:srgbClr val="FFFFFF"/>
                </a:solidFill>
              </a:rPr>
              <a:t>-2021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4" descr="Logo&#10;&#10;Description automatically generated with medium confidence">
            <a:extLst>
              <a:ext uri="{FF2B5EF4-FFF2-40B4-BE49-F238E27FC236}">
                <a16:creationId xmlns:a16="http://schemas.microsoft.com/office/drawing/2014/main" id="{708477D0-0E06-425F-AE20-35DD7EEC2D8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559" y="2684039"/>
            <a:ext cx="3737164" cy="150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7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4">
            <a:extLst>
              <a:ext uri="{FF2B5EF4-FFF2-40B4-BE49-F238E27FC236}">
                <a16:creationId xmlns:a16="http://schemas.microsoft.com/office/drawing/2014/main" id="{1D405627-151B-4A8A-968A-0CDC5AD7CC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440" y="75414"/>
            <a:ext cx="2699560" cy="8455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4CF063-5084-4D38-84DA-802E4BC2ECB0}"/>
              </a:ext>
            </a:extLst>
          </p:cNvPr>
          <p:cNvSpPr txBox="1"/>
          <p:nvPr/>
        </p:nvSpPr>
        <p:spPr>
          <a:xfrm>
            <a:off x="1102936" y="1310325"/>
            <a:ext cx="92539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ea typeface="+mj-ea"/>
                <a:cs typeface="+mj-cs"/>
              </a:rPr>
              <a:t>TASKS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E5F1C7-2119-4623-B529-2410BE8EB814}"/>
              </a:ext>
            </a:extLst>
          </p:cNvPr>
          <p:cNvSpPr txBox="1"/>
          <p:nvPr/>
        </p:nvSpPr>
        <p:spPr>
          <a:xfrm>
            <a:off x="1102936" y="2563627"/>
            <a:ext cx="92539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GB" sz="2000" dirty="0"/>
              <a:t>TASK 1 – Selection of neural network type and performing heuristics.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GB" sz="2000" dirty="0">
                <a:highlight>
                  <a:srgbClr val="FFFF00"/>
                </a:highlight>
              </a:rPr>
              <a:t>TASK 2 - Creating identical waveforms as of neuronal data for training and evaluating various neural network models.</a:t>
            </a:r>
          </a:p>
          <a:p>
            <a:endParaRPr lang="en-GB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GB" sz="2000" dirty="0"/>
              <a:t>TASK 3 - Training the neural network model for actual waveforms of neuronal data.</a:t>
            </a:r>
          </a:p>
          <a:p>
            <a:endParaRPr lang="en-GB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GB" sz="2000" dirty="0"/>
              <a:t>TASK 4 - Using that model, train all neurons and create a neural network.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GB" sz="2000" dirty="0"/>
              <a:t>TASK 5 - Make the real time predictions on PC by using created neural network model.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EBD08-3AA3-4ADF-98DB-D8B1EB021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10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7E6D739-9FD5-492A-AE34-DEBE90CF9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</p:spTree>
    <p:extLst>
      <p:ext uri="{BB962C8B-B14F-4D97-AF65-F5344CB8AC3E}">
        <p14:creationId xmlns:p14="http://schemas.microsoft.com/office/powerpoint/2010/main" val="1647511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570AD1-5CEC-48A6-BC7C-CB3160B64DC7}"/>
              </a:ext>
            </a:extLst>
          </p:cNvPr>
          <p:cNvSpPr txBox="1"/>
          <p:nvPr/>
        </p:nvSpPr>
        <p:spPr>
          <a:xfrm>
            <a:off x="2198016" y="2655213"/>
            <a:ext cx="779596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8000" b="1" dirty="0"/>
              <a:t>TASK 2</a:t>
            </a:r>
          </a:p>
          <a:p>
            <a:pPr algn="ctr">
              <a:spcAft>
                <a:spcPts val="1200"/>
              </a:spcAft>
            </a:pPr>
            <a:r>
              <a:rPr lang="en-GB" sz="4000" b="1" dirty="0"/>
              <a:t>Training using artificial waveforms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	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</p:txBody>
      </p:sp>
      <p:pic>
        <p:nvPicPr>
          <p:cNvPr id="3" name="Grafik 4">
            <a:extLst>
              <a:ext uri="{FF2B5EF4-FFF2-40B4-BE49-F238E27FC236}">
                <a16:creationId xmlns:a16="http://schemas.microsoft.com/office/drawing/2014/main" id="{CC5A568F-2C0A-4908-AB26-C33148518F3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440" y="56560"/>
            <a:ext cx="2699560" cy="8455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687EE-7C89-4E94-8D3E-458EFADF4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11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C94587-5C89-40D7-8734-821277927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</p:spTree>
    <p:extLst>
      <p:ext uri="{BB962C8B-B14F-4D97-AF65-F5344CB8AC3E}">
        <p14:creationId xmlns:p14="http://schemas.microsoft.com/office/powerpoint/2010/main" val="976088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B7412B8E-484B-4452-8644-AD263F593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145D71-1026-4B64-B027-846E38F4C119}"/>
              </a:ext>
            </a:extLst>
          </p:cNvPr>
          <p:cNvSpPr txBox="1"/>
          <p:nvPr/>
        </p:nvSpPr>
        <p:spPr>
          <a:xfrm>
            <a:off x="1045029" y="2524721"/>
            <a:ext cx="4991629" cy="367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>
              <a:lnSpc>
                <a:spcPct val="90000"/>
              </a:lnSpc>
              <a:spcAft>
                <a:spcPts val="1200"/>
              </a:spcAft>
            </a:pPr>
            <a:r>
              <a:rPr lang="en-US" dirty="0"/>
              <a:t>	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D95D09-2666-454C-AE57-F5C7D8660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9" y="650054"/>
            <a:ext cx="4719382" cy="55964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4">
            <a:extLst>
              <a:ext uri="{FF2B5EF4-FFF2-40B4-BE49-F238E27FC236}">
                <a16:creationId xmlns:a16="http://schemas.microsoft.com/office/drawing/2014/main" id="{633D7044-5B44-49CD-A261-F9DB7B13018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116" y="873940"/>
            <a:ext cx="2064082" cy="830793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BC2B1DC-D599-486F-84A3-02AB715E0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147921"/>
              </p:ext>
            </p:extLst>
          </p:nvPr>
        </p:nvGraphicFramePr>
        <p:xfrm>
          <a:off x="7380566" y="3428999"/>
          <a:ext cx="3759632" cy="24967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8230">
                  <a:extLst>
                    <a:ext uri="{9D8B030D-6E8A-4147-A177-3AD203B41FA5}">
                      <a16:colId xmlns:a16="http://schemas.microsoft.com/office/drawing/2014/main" val="361283612"/>
                    </a:ext>
                  </a:extLst>
                </a:gridCol>
                <a:gridCol w="850701">
                  <a:extLst>
                    <a:ext uri="{9D8B030D-6E8A-4147-A177-3AD203B41FA5}">
                      <a16:colId xmlns:a16="http://schemas.microsoft.com/office/drawing/2014/main" val="3839815291"/>
                    </a:ext>
                  </a:extLst>
                </a:gridCol>
                <a:gridCol w="850701">
                  <a:extLst>
                    <a:ext uri="{9D8B030D-6E8A-4147-A177-3AD203B41FA5}">
                      <a16:colId xmlns:a16="http://schemas.microsoft.com/office/drawing/2014/main" val="441103554"/>
                    </a:ext>
                  </a:extLst>
                </a:gridCol>
              </a:tblGrid>
              <a:tr h="497566">
                <a:tc>
                  <a:txBody>
                    <a:bodyPr/>
                    <a:lstStyle/>
                    <a:p>
                      <a:pPr algn="just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US" sz="1300">
                          <a:effectLst/>
                        </a:rPr>
                        <a:t>Parameters</a:t>
                      </a:r>
                      <a:endParaRPr lang="en-GB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8157" marR="78157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US" sz="1300">
                          <a:effectLst/>
                        </a:rPr>
                        <a:t>Original waveform</a:t>
                      </a:r>
                      <a:endParaRPr lang="en-GB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8157" marR="78157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US" sz="1300">
                          <a:effectLst/>
                        </a:rPr>
                        <a:t>Training waveform</a:t>
                      </a:r>
                      <a:endParaRPr lang="en-GB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8157" marR="78157" marT="0" marB="0" anchor="ctr"/>
                </a:tc>
                <a:extLst>
                  <a:ext uri="{0D108BD9-81ED-4DB2-BD59-A6C34878D82A}">
                    <a16:rowId xmlns:a16="http://schemas.microsoft.com/office/drawing/2014/main" val="2261344109"/>
                  </a:ext>
                </a:extLst>
              </a:tr>
              <a:tr h="253252">
                <a:tc>
                  <a:txBody>
                    <a:bodyPr/>
                    <a:lstStyle/>
                    <a:p>
                      <a:pPr algn="just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US" sz="1300" dirty="0">
                          <a:effectLst/>
                        </a:rPr>
                        <a:t>Sampling rate (Hz)</a:t>
                      </a:r>
                      <a:endParaRPr lang="en-GB" sz="13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8157" marR="78157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US" sz="1300">
                          <a:effectLst/>
                        </a:rPr>
                        <a:t>17857</a:t>
                      </a:r>
                      <a:endParaRPr lang="en-GB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8157" marR="78157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US" sz="1300">
                          <a:effectLst/>
                        </a:rPr>
                        <a:t>2000</a:t>
                      </a:r>
                      <a:endParaRPr lang="en-GB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8157" marR="78157" marT="0" marB="0" anchor="ctr"/>
                </a:tc>
                <a:extLst>
                  <a:ext uri="{0D108BD9-81ED-4DB2-BD59-A6C34878D82A}">
                    <a16:rowId xmlns:a16="http://schemas.microsoft.com/office/drawing/2014/main" val="2986277294"/>
                  </a:ext>
                </a:extLst>
              </a:tr>
              <a:tr h="497566">
                <a:tc>
                  <a:txBody>
                    <a:bodyPr/>
                    <a:lstStyle/>
                    <a:p>
                      <a:pPr algn="just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US" sz="1300" dirty="0">
                          <a:effectLst/>
                        </a:rPr>
                        <a:t>Modulation frequency for inputs (Hz) </a:t>
                      </a:r>
                      <a:endParaRPr lang="en-GB" sz="13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8157" marR="78157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US" sz="1300">
                          <a:effectLst/>
                        </a:rPr>
                        <a:t>4800</a:t>
                      </a:r>
                      <a:endParaRPr lang="en-GB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8157" marR="78157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US" sz="1300">
                          <a:effectLst/>
                        </a:rPr>
                        <a:t>200</a:t>
                      </a:r>
                      <a:endParaRPr lang="en-GB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8157" marR="78157" marT="0" marB="0" anchor="ctr"/>
                </a:tc>
                <a:extLst>
                  <a:ext uri="{0D108BD9-81ED-4DB2-BD59-A6C34878D82A}">
                    <a16:rowId xmlns:a16="http://schemas.microsoft.com/office/drawing/2014/main" val="1184631281"/>
                  </a:ext>
                </a:extLst>
              </a:tr>
              <a:tr h="253252">
                <a:tc>
                  <a:txBody>
                    <a:bodyPr/>
                    <a:lstStyle/>
                    <a:p>
                      <a:pPr algn="just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US" sz="1300" dirty="0">
                          <a:effectLst/>
                        </a:rPr>
                        <a:t>Output frequency (Hz)</a:t>
                      </a:r>
                      <a:endParaRPr lang="en-GB" sz="13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8157" marR="78157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US" sz="1300">
                          <a:effectLst/>
                        </a:rPr>
                        <a:t>333</a:t>
                      </a:r>
                      <a:endParaRPr lang="en-GB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8157" marR="78157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US" sz="1300">
                          <a:effectLst/>
                        </a:rPr>
                        <a:t>125</a:t>
                      </a:r>
                      <a:endParaRPr lang="en-GB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8157" marR="78157" marT="0" marB="0" anchor="ctr"/>
                </a:tc>
                <a:extLst>
                  <a:ext uri="{0D108BD9-81ED-4DB2-BD59-A6C34878D82A}">
                    <a16:rowId xmlns:a16="http://schemas.microsoft.com/office/drawing/2014/main" val="1728742326"/>
                  </a:ext>
                </a:extLst>
              </a:tr>
              <a:tr h="497566">
                <a:tc>
                  <a:txBody>
                    <a:bodyPr/>
                    <a:lstStyle/>
                    <a:p>
                      <a:pPr algn="just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US" sz="1300" dirty="0">
                          <a:effectLst/>
                        </a:rPr>
                        <a:t>Delay between input and output (</a:t>
                      </a:r>
                      <a:r>
                        <a:rPr lang="en-US" sz="1300" dirty="0" err="1">
                          <a:effectLst/>
                        </a:rPr>
                        <a:t>ms</a:t>
                      </a:r>
                      <a:r>
                        <a:rPr lang="en-US" sz="1300" dirty="0">
                          <a:effectLst/>
                        </a:rPr>
                        <a:t>)</a:t>
                      </a:r>
                      <a:endParaRPr lang="en-GB" sz="13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8157" marR="78157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US" sz="1300">
                          <a:effectLst/>
                        </a:rPr>
                        <a:t>30</a:t>
                      </a:r>
                      <a:endParaRPr lang="en-GB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8157" marR="78157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US" sz="1300">
                          <a:effectLst/>
                        </a:rPr>
                        <a:t>10</a:t>
                      </a:r>
                      <a:endParaRPr lang="en-GB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8157" marR="78157" marT="0" marB="0" anchor="ctr"/>
                </a:tc>
                <a:extLst>
                  <a:ext uri="{0D108BD9-81ED-4DB2-BD59-A6C34878D82A}">
                    <a16:rowId xmlns:a16="http://schemas.microsoft.com/office/drawing/2014/main" val="3121787099"/>
                  </a:ext>
                </a:extLst>
              </a:tr>
              <a:tr h="497566">
                <a:tc>
                  <a:txBody>
                    <a:bodyPr/>
                    <a:lstStyle/>
                    <a:p>
                      <a:pPr algn="just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US" sz="1300" dirty="0">
                          <a:effectLst/>
                        </a:rPr>
                        <a:t>Total number of timesteps in 50ms sample</a:t>
                      </a:r>
                      <a:endParaRPr lang="en-GB" sz="13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8157" marR="78157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US" sz="1300">
                          <a:effectLst/>
                        </a:rPr>
                        <a:t>893</a:t>
                      </a:r>
                      <a:endParaRPr lang="en-GB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8157" marR="78157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US" sz="1300" dirty="0">
                          <a:effectLst/>
                        </a:rPr>
                        <a:t>100</a:t>
                      </a:r>
                      <a:endParaRPr lang="en-GB" sz="13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8157" marR="78157" marT="0" marB="0" anchor="ctr"/>
                </a:tc>
                <a:extLst>
                  <a:ext uri="{0D108BD9-81ED-4DB2-BD59-A6C34878D82A}">
                    <a16:rowId xmlns:a16="http://schemas.microsoft.com/office/drawing/2014/main" val="344547995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B13EF22A-0137-4A55-A5A7-A3D99F32141C}"/>
              </a:ext>
            </a:extLst>
          </p:cNvPr>
          <p:cNvSpPr txBox="1"/>
          <p:nvPr/>
        </p:nvSpPr>
        <p:spPr>
          <a:xfrm>
            <a:off x="1045029" y="1039295"/>
            <a:ext cx="499306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2000" b="1" dirty="0"/>
              <a:t>Actual neural waveform analysis for creating artificial waveforms for training.</a:t>
            </a:r>
          </a:p>
          <a:p>
            <a:endParaRPr lang="en-GB" sz="2000" dirty="0"/>
          </a:p>
          <a:p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EA233FD-6DFB-4B8E-8B7D-770F34378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565" y="2737795"/>
            <a:ext cx="6775225" cy="339162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78F1D-7DC8-4E6A-9112-7EDCB4F4F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12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EE70F-B7F6-44E0-98F2-3500B70B5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</p:spTree>
    <p:extLst>
      <p:ext uri="{BB962C8B-B14F-4D97-AF65-F5344CB8AC3E}">
        <p14:creationId xmlns:p14="http://schemas.microsoft.com/office/powerpoint/2010/main" val="1184210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0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2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4C626A6-13ED-4F5E-84E5-8B97C4F53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814" y="2058993"/>
            <a:ext cx="5346368" cy="2740013"/>
          </a:xfrm>
          <a:prstGeom prst="rect">
            <a:avLst/>
          </a:prstGeom>
        </p:spPr>
      </p:pic>
      <p:cxnSp>
        <p:nvCxnSpPr>
          <p:cNvPr id="71" name="Straight Connector 6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27207178-B707-4001-BC78-C272C3D8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17" y="2058993"/>
            <a:ext cx="5294715" cy="27400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13EF22A-0137-4A55-A5A7-A3D99F32141C}"/>
              </a:ext>
            </a:extLst>
          </p:cNvPr>
          <p:cNvSpPr txBox="1"/>
          <p:nvPr/>
        </p:nvSpPr>
        <p:spPr>
          <a:xfrm>
            <a:off x="1045029" y="2524721"/>
            <a:ext cx="4991629" cy="367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145D71-1026-4B64-B027-846E38F4C119}"/>
              </a:ext>
            </a:extLst>
          </p:cNvPr>
          <p:cNvSpPr txBox="1"/>
          <p:nvPr/>
        </p:nvSpPr>
        <p:spPr>
          <a:xfrm>
            <a:off x="1045029" y="2524721"/>
            <a:ext cx="4991629" cy="367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>
              <a:lnSpc>
                <a:spcPct val="90000"/>
              </a:lnSpc>
              <a:spcAft>
                <a:spcPts val="1200"/>
              </a:spcAft>
            </a:pPr>
            <a:r>
              <a:rPr lang="en-US" dirty="0"/>
              <a:t>	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7" name="Grafik 4">
            <a:extLst>
              <a:ext uri="{FF2B5EF4-FFF2-40B4-BE49-F238E27FC236}">
                <a16:creationId xmlns:a16="http://schemas.microsoft.com/office/drawing/2014/main" id="{A0322470-CE9A-4182-84E7-BD3BF96428D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906" y="480060"/>
            <a:ext cx="2064082" cy="83079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7530D77-E494-4712-AFC1-E0158CE71E07}"/>
              </a:ext>
            </a:extLst>
          </p:cNvPr>
          <p:cNvSpPr txBox="1"/>
          <p:nvPr/>
        </p:nvSpPr>
        <p:spPr>
          <a:xfrm>
            <a:off x="690469" y="1347072"/>
            <a:ext cx="517226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2000" dirty="0"/>
              <a:t>Original AN1 waveform</a:t>
            </a:r>
            <a:endParaRPr lang="en-GB" sz="1400" dirty="0"/>
          </a:p>
          <a:p>
            <a:r>
              <a:rPr lang="en-GB" sz="2000" dirty="0"/>
              <a:t>	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CA1AAF9-0DF8-4077-8B4D-0A8089333EC1}"/>
              </a:ext>
            </a:extLst>
          </p:cNvPr>
          <p:cNvSpPr txBox="1"/>
          <p:nvPr/>
        </p:nvSpPr>
        <p:spPr>
          <a:xfrm>
            <a:off x="6339743" y="1408153"/>
            <a:ext cx="512593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2000" dirty="0"/>
              <a:t>Artificial AN1 waveform</a:t>
            </a:r>
            <a:endParaRPr lang="en-GB" sz="1400" dirty="0"/>
          </a:p>
          <a:p>
            <a:r>
              <a:rPr lang="en-GB" sz="2000" dirty="0"/>
              <a:t>	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82C737-7828-4FF9-AA81-B4130B01D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13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6FF60-BAA1-4932-BEA4-2A1BC93FE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</p:spTree>
    <p:extLst>
      <p:ext uri="{BB962C8B-B14F-4D97-AF65-F5344CB8AC3E}">
        <p14:creationId xmlns:p14="http://schemas.microsoft.com/office/powerpoint/2010/main" val="2063752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13EF22A-0137-4A55-A5A7-A3D99F32141C}"/>
              </a:ext>
            </a:extLst>
          </p:cNvPr>
          <p:cNvSpPr txBox="1"/>
          <p:nvPr/>
        </p:nvSpPr>
        <p:spPr>
          <a:xfrm>
            <a:off x="1045029" y="2524721"/>
            <a:ext cx="4991629" cy="367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145D71-1026-4B64-B027-846E38F4C119}"/>
              </a:ext>
            </a:extLst>
          </p:cNvPr>
          <p:cNvSpPr txBox="1"/>
          <p:nvPr/>
        </p:nvSpPr>
        <p:spPr>
          <a:xfrm>
            <a:off x="1045029" y="2524721"/>
            <a:ext cx="4991629" cy="367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>
              <a:lnSpc>
                <a:spcPct val="90000"/>
              </a:lnSpc>
              <a:spcAft>
                <a:spcPts val="1200"/>
              </a:spcAft>
            </a:pPr>
            <a:r>
              <a:rPr lang="en-US" dirty="0"/>
              <a:t>	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7" name="Grafik 4">
            <a:extLst>
              <a:ext uri="{FF2B5EF4-FFF2-40B4-BE49-F238E27FC236}">
                <a16:creationId xmlns:a16="http://schemas.microsoft.com/office/drawing/2014/main" id="{A0322470-CE9A-4182-84E7-BD3BF96428D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906" y="480060"/>
            <a:ext cx="2064082" cy="83079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7530D77-E494-4712-AFC1-E0158CE71E07}"/>
              </a:ext>
            </a:extLst>
          </p:cNvPr>
          <p:cNvSpPr txBox="1"/>
          <p:nvPr/>
        </p:nvSpPr>
        <p:spPr>
          <a:xfrm>
            <a:off x="690468" y="1347072"/>
            <a:ext cx="5172261" cy="5370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2000" dirty="0"/>
              <a:t>Simple LSTM configuration </a:t>
            </a:r>
          </a:p>
          <a:p>
            <a:pPr>
              <a:spcAft>
                <a:spcPts val="1200"/>
              </a:spcAft>
            </a:pPr>
            <a:endParaRPr lang="en-GB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1200"/>
              </a:spcAft>
            </a:pP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t,X,y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  =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generate_examples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(1000,tm)</a:t>
            </a:r>
          </a:p>
          <a:p>
            <a:pPr>
              <a:spcAft>
                <a:spcPts val="1200"/>
              </a:spcAft>
            </a:pP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model      =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tf.keras.models.Sequential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spcAft>
                <a:spcPts val="1200"/>
              </a:spcAft>
            </a:pP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tf.keras.layers.LSTM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timesteps,return_sequences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=False                                  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input_shape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timesteps,n_features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)))</a:t>
            </a:r>
          </a:p>
          <a:p>
            <a:pPr>
              <a:spcAft>
                <a:spcPts val="1200"/>
              </a:spcAft>
            </a:pPr>
            <a:endParaRPr lang="en-GB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1200"/>
              </a:spcAft>
            </a:pPr>
            <a:endParaRPr lang="en-GB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1200"/>
              </a:spcAft>
            </a:pP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tf.keras.layers.Dense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(timesteps))</a:t>
            </a:r>
          </a:p>
          <a:p>
            <a:pPr>
              <a:spcAft>
                <a:spcPts val="1200"/>
              </a:spcAft>
            </a:pP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model.compile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(loss=loss[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],optimizer='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adam',metrics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=['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mae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','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’])</a:t>
            </a:r>
          </a:p>
          <a:p>
            <a:pPr>
              <a:spcAft>
                <a:spcPts val="1200"/>
              </a:spcAft>
            </a:pPr>
            <a:endParaRPr lang="en-GB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1200"/>
              </a:spcAft>
            </a:pP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history =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model.fit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X,y,epochs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epochs,verbose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verbose,batch_size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batch_size,validation_split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=0.2)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CA1AAF9-0DF8-4077-8B4D-0A8089333EC1}"/>
              </a:ext>
            </a:extLst>
          </p:cNvPr>
          <p:cNvSpPr txBox="1"/>
          <p:nvPr/>
        </p:nvSpPr>
        <p:spPr>
          <a:xfrm>
            <a:off x="6329272" y="1347072"/>
            <a:ext cx="5125931" cy="803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2000" dirty="0"/>
              <a:t>Stacked LSTM configuration </a:t>
            </a:r>
          </a:p>
          <a:p>
            <a:pPr>
              <a:spcAft>
                <a:spcPts val="1200"/>
              </a:spcAft>
            </a:pPr>
            <a:endParaRPr lang="en-GB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1200"/>
              </a:spcAft>
            </a:pP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t,X,y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  =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generate_examples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(1000,tm)</a:t>
            </a:r>
          </a:p>
          <a:p>
            <a:pPr>
              <a:spcAft>
                <a:spcPts val="1200"/>
              </a:spcAft>
            </a:pP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model      =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tf.keras.models.Sequential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spcAft>
                <a:spcPts val="1200"/>
              </a:spcAft>
            </a:pP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tf.keras.layers.LSTM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timesteps,return_sequences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=True,                                  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input_shape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timesteps,n_features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))                                   </a:t>
            </a:r>
          </a:p>
          <a:p>
            <a:pPr>
              <a:spcAft>
                <a:spcPts val="1200"/>
              </a:spcAft>
            </a:pP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>
              <a:spcAft>
                <a:spcPts val="1200"/>
              </a:spcAft>
            </a:pPr>
            <a:r>
              <a:rPr lang="en-GB" sz="13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GB" sz="13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3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tf.keras.layers.LSTM</a:t>
            </a:r>
            <a:r>
              <a:rPr lang="en-GB" sz="13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(timesteps))</a:t>
            </a:r>
          </a:p>
          <a:p>
            <a:pPr>
              <a:spcAft>
                <a:spcPts val="1200"/>
              </a:spcAft>
            </a:pP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tf.keras.layers.Dense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(timesteps))</a:t>
            </a:r>
          </a:p>
          <a:p>
            <a:pPr>
              <a:spcAft>
                <a:spcPts val="1200"/>
              </a:spcAft>
            </a:pP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model.compile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(loss=loss[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],optimizer='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adam',metrics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=['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mae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','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’])</a:t>
            </a:r>
          </a:p>
          <a:p>
            <a:pPr>
              <a:spcAft>
                <a:spcPts val="1200"/>
              </a:spcAft>
            </a:pPr>
            <a:endParaRPr lang="en-GB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1200"/>
              </a:spcAft>
            </a:pP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history =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model.fit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X,y,epochs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epochs,verbose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verbose,batch_size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batch_size,validation_split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=0.2)</a:t>
            </a:r>
          </a:p>
          <a:p>
            <a:pPr>
              <a:spcAft>
                <a:spcPts val="1200"/>
              </a:spcAft>
            </a:pPr>
            <a:endParaRPr lang="en-GB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8EF796-6336-44B3-AB98-95F2566E4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14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52D01-377C-4EF9-9B5B-DABB541AA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</p:spTree>
    <p:extLst>
      <p:ext uri="{BB962C8B-B14F-4D97-AF65-F5344CB8AC3E}">
        <p14:creationId xmlns:p14="http://schemas.microsoft.com/office/powerpoint/2010/main" val="1031261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13EF22A-0137-4A55-A5A7-A3D99F32141C}"/>
              </a:ext>
            </a:extLst>
          </p:cNvPr>
          <p:cNvSpPr txBox="1"/>
          <p:nvPr/>
        </p:nvSpPr>
        <p:spPr>
          <a:xfrm>
            <a:off x="1045029" y="2524721"/>
            <a:ext cx="4991629" cy="367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145D71-1026-4B64-B027-846E38F4C119}"/>
              </a:ext>
            </a:extLst>
          </p:cNvPr>
          <p:cNvSpPr txBox="1"/>
          <p:nvPr/>
        </p:nvSpPr>
        <p:spPr>
          <a:xfrm>
            <a:off x="1045029" y="2524721"/>
            <a:ext cx="4991629" cy="367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>
              <a:lnSpc>
                <a:spcPct val="90000"/>
              </a:lnSpc>
              <a:spcAft>
                <a:spcPts val="1200"/>
              </a:spcAft>
            </a:pPr>
            <a:r>
              <a:rPr lang="en-US" dirty="0"/>
              <a:t>	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7" name="Grafik 4">
            <a:extLst>
              <a:ext uri="{FF2B5EF4-FFF2-40B4-BE49-F238E27FC236}">
                <a16:creationId xmlns:a16="http://schemas.microsoft.com/office/drawing/2014/main" id="{A0322470-CE9A-4182-84E7-BD3BF96428D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906" y="480060"/>
            <a:ext cx="2064082" cy="83079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7530D77-E494-4712-AFC1-E0158CE71E07}"/>
              </a:ext>
            </a:extLst>
          </p:cNvPr>
          <p:cNvSpPr txBox="1"/>
          <p:nvPr/>
        </p:nvSpPr>
        <p:spPr>
          <a:xfrm>
            <a:off x="1511431" y="1347072"/>
            <a:ext cx="434803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2000" dirty="0"/>
              <a:t>Simple LSTM configuration </a:t>
            </a:r>
          </a:p>
          <a:p>
            <a:pPr>
              <a:spcAft>
                <a:spcPts val="1200"/>
              </a:spcAft>
            </a:pPr>
            <a:endParaRPr lang="en-GB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CA1AAF9-0DF8-4077-8B4D-0A8089333EC1}"/>
              </a:ext>
            </a:extLst>
          </p:cNvPr>
          <p:cNvSpPr txBox="1"/>
          <p:nvPr/>
        </p:nvSpPr>
        <p:spPr>
          <a:xfrm>
            <a:off x="6329272" y="1347072"/>
            <a:ext cx="5125931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2000" dirty="0"/>
              <a:t>Stacked LSTM configuration </a:t>
            </a:r>
          </a:p>
          <a:p>
            <a:pPr>
              <a:spcAft>
                <a:spcPts val="1200"/>
              </a:spcAft>
            </a:pPr>
            <a:endParaRPr lang="en-GB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1200"/>
              </a:spcAft>
            </a:pPr>
            <a:endParaRPr lang="en-GB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AC6E5E-F1E0-4CDA-8067-3EFC294D9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272" y="1979665"/>
            <a:ext cx="4351297" cy="2215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68767F-2818-4A16-AF08-858DEC186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431" y="1979665"/>
            <a:ext cx="4348033" cy="22158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DD085B-81B4-46B9-88A7-37E0D97E05E9}"/>
              </a:ext>
            </a:extLst>
          </p:cNvPr>
          <p:cNvSpPr txBox="1"/>
          <p:nvPr/>
        </p:nvSpPr>
        <p:spPr>
          <a:xfrm>
            <a:off x="1511431" y="4740592"/>
            <a:ext cx="517226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2000" dirty="0"/>
              <a:t>After training for 100 epochs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Training time – 20 minutes </a:t>
            </a:r>
            <a:r>
              <a:rPr lang="en-GB" dirty="0" err="1"/>
              <a:t>approx</a:t>
            </a:r>
            <a:endParaRPr lang="en-GB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Achieved training accuracy – 80% </a:t>
            </a:r>
            <a:r>
              <a:rPr lang="en-GB" dirty="0" err="1"/>
              <a:t>approx</a:t>
            </a:r>
            <a:r>
              <a:rPr lang="en-GB" dirty="0"/>
              <a:t> </a:t>
            </a:r>
          </a:p>
          <a:p>
            <a:pPr>
              <a:spcAft>
                <a:spcPts val="1200"/>
              </a:spcAft>
            </a:pPr>
            <a:endParaRPr lang="en-GB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A937A-0700-4A4E-A9EC-D7B9F1C7C67B}"/>
              </a:ext>
            </a:extLst>
          </p:cNvPr>
          <p:cNvSpPr txBox="1"/>
          <p:nvPr/>
        </p:nvSpPr>
        <p:spPr>
          <a:xfrm>
            <a:off x="6332537" y="4726098"/>
            <a:ext cx="517226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2000" dirty="0"/>
              <a:t>After training for 100 epochs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Training time – 40 minutes </a:t>
            </a:r>
            <a:r>
              <a:rPr lang="en-GB" dirty="0" err="1"/>
              <a:t>approx</a:t>
            </a:r>
            <a:endParaRPr lang="en-GB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Achieved training accuracy – 80% </a:t>
            </a:r>
            <a:r>
              <a:rPr lang="en-GB" dirty="0" err="1"/>
              <a:t>approx</a:t>
            </a:r>
            <a:r>
              <a:rPr lang="en-GB" dirty="0"/>
              <a:t> </a:t>
            </a:r>
          </a:p>
          <a:p>
            <a:pPr>
              <a:spcAft>
                <a:spcPts val="1200"/>
              </a:spcAft>
            </a:pPr>
            <a:endParaRPr lang="en-GB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0AB538-00F0-4C8A-8FE3-7F377BFA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15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F13CC5-0FA3-40CB-946A-EDD9C761D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</p:spTree>
    <p:extLst>
      <p:ext uri="{BB962C8B-B14F-4D97-AF65-F5344CB8AC3E}">
        <p14:creationId xmlns:p14="http://schemas.microsoft.com/office/powerpoint/2010/main" val="867289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13EF22A-0137-4A55-A5A7-A3D99F32141C}"/>
              </a:ext>
            </a:extLst>
          </p:cNvPr>
          <p:cNvSpPr txBox="1"/>
          <p:nvPr/>
        </p:nvSpPr>
        <p:spPr>
          <a:xfrm>
            <a:off x="1045029" y="2524721"/>
            <a:ext cx="4991629" cy="367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145D71-1026-4B64-B027-846E38F4C119}"/>
              </a:ext>
            </a:extLst>
          </p:cNvPr>
          <p:cNvSpPr txBox="1"/>
          <p:nvPr/>
        </p:nvSpPr>
        <p:spPr>
          <a:xfrm>
            <a:off x="1045029" y="2524721"/>
            <a:ext cx="4991629" cy="367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>
              <a:lnSpc>
                <a:spcPct val="90000"/>
              </a:lnSpc>
              <a:spcAft>
                <a:spcPts val="1200"/>
              </a:spcAft>
            </a:pPr>
            <a:r>
              <a:rPr lang="en-US" dirty="0"/>
              <a:t>	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7" name="Grafik 4">
            <a:extLst>
              <a:ext uri="{FF2B5EF4-FFF2-40B4-BE49-F238E27FC236}">
                <a16:creationId xmlns:a16="http://schemas.microsoft.com/office/drawing/2014/main" id="{A0322470-CE9A-4182-84E7-BD3BF96428D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906" y="480060"/>
            <a:ext cx="2064082" cy="8307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1EB364-F760-4807-A2AB-C7E58F485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925" y="1795046"/>
            <a:ext cx="8086149" cy="44067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82746C-FDBB-4EBD-86C5-C20E7A2BEE7A}"/>
              </a:ext>
            </a:extLst>
          </p:cNvPr>
          <p:cNvSpPr txBox="1"/>
          <p:nvPr/>
        </p:nvSpPr>
        <p:spPr>
          <a:xfrm>
            <a:off x="2928277" y="1310853"/>
            <a:ext cx="63354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2000" dirty="0"/>
              <a:t>Accuracy comparison for simple and stacked LSTM models</a:t>
            </a:r>
          </a:p>
          <a:p>
            <a:pPr>
              <a:spcAft>
                <a:spcPts val="1200"/>
              </a:spcAft>
            </a:pPr>
            <a:endParaRPr lang="en-GB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BC5359-4D47-408A-B274-E4779F205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16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04DF2-FFA2-4174-910A-B70BF51CC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1A25DC-C283-4466-BCDE-AB20AF5AA54F}"/>
              </a:ext>
            </a:extLst>
          </p:cNvPr>
          <p:cNvSpPr txBox="1"/>
          <p:nvPr/>
        </p:nvSpPr>
        <p:spPr>
          <a:xfrm>
            <a:off x="5533534" y="4450931"/>
            <a:ext cx="46055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chemeClr val="accent1">
                    <a:lumMod val="75000"/>
                  </a:schemeClr>
                </a:solidFill>
              </a:rPr>
              <a:t>---</a:t>
            </a:r>
            <a:r>
              <a:rPr lang="en-GB" sz="2800" dirty="0"/>
              <a:t> Accuracy for double layer </a:t>
            </a:r>
          </a:p>
          <a:p>
            <a:r>
              <a:rPr lang="en-GB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---</a:t>
            </a:r>
            <a:r>
              <a:rPr lang="en-GB" sz="2800" dirty="0"/>
              <a:t> Accuracy for single layer </a:t>
            </a:r>
          </a:p>
        </p:txBody>
      </p:sp>
    </p:spTree>
    <p:extLst>
      <p:ext uri="{BB962C8B-B14F-4D97-AF65-F5344CB8AC3E}">
        <p14:creationId xmlns:p14="http://schemas.microsoft.com/office/powerpoint/2010/main" val="3087870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13EF22A-0137-4A55-A5A7-A3D99F32141C}"/>
              </a:ext>
            </a:extLst>
          </p:cNvPr>
          <p:cNvSpPr txBox="1"/>
          <p:nvPr/>
        </p:nvSpPr>
        <p:spPr>
          <a:xfrm>
            <a:off x="1045029" y="2524721"/>
            <a:ext cx="4991629" cy="367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145D71-1026-4B64-B027-846E38F4C119}"/>
              </a:ext>
            </a:extLst>
          </p:cNvPr>
          <p:cNvSpPr txBox="1"/>
          <p:nvPr/>
        </p:nvSpPr>
        <p:spPr>
          <a:xfrm>
            <a:off x="1045029" y="2524721"/>
            <a:ext cx="4991629" cy="367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>
              <a:lnSpc>
                <a:spcPct val="90000"/>
              </a:lnSpc>
              <a:spcAft>
                <a:spcPts val="1200"/>
              </a:spcAft>
            </a:pPr>
            <a:r>
              <a:rPr lang="en-US" dirty="0"/>
              <a:t>	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7" name="Grafik 4">
            <a:extLst>
              <a:ext uri="{FF2B5EF4-FFF2-40B4-BE49-F238E27FC236}">
                <a16:creationId xmlns:a16="http://schemas.microsoft.com/office/drawing/2014/main" id="{A0322470-CE9A-4182-84E7-BD3BF96428D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906" y="480060"/>
            <a:ext cx="2064082" cy="8307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82746C-FDBB-4EBD-86C5-C20E7A2BEE7A}"/>
              </a:ext>
            </a:extLst>
          </p:cNvPr>
          <p:cNvSpPr txBox="1"/>
          <p:nvPr/>
        </p:nvSpPr>
        <p:spPr>
          <a:xfrm>
            <a:off x="2928277" y="1310853"/>
            <a:ext cx="63354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2000" dirty="0"/>
              <a:t>Evaluating various loss functions</a:t>
            </a:r>
          </a:p>
          <a:p>
            <a:pPr>
              <a:spcAft>
                <a:spcPts val="1200"/>
              </a:spcAft>
            </a:pPr>
            <a:endParaRPr lang="en-GB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4C6350-8FF1-41B2-BC28-CC59013E4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843" y="2323305"/>
            <a:ext cx="7853034" cy="40799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88F377-B9A1-4F58-A504-35FD24AF097A}"/>
              </a:ext>
            </a:extLst>
          </p:cNvPr>
          <p:cNvSpPr txBox="1"/>
          <p:nvPr/>
        </p:nvSpPr>
        <p:spPr>
          <a:xfrm>
            <a:off x="320512" y="2248523"/>
            <a:ext cx="3450210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3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---</a:t>
            </a:r>
            <a:r>
              <a:rPr lang="en-GB" sz="1500" dirty="0"/>
              <a:t> </a:t>
            </a:r>
            <a:r>
              <a:rPr lang="en-GB" sz="2400" dirty="0"/>
              <a:t>Mean squared error</a:t>
            </a:r>
            <a:endParaRPr lang="en-GB" sz="1500" dirty="0"/>
          </a:p>
          <a:p>
            <a:pPr>
              <a:spcAft>
                <a:spcPts val="1200"/>
              </a:spcAft>
            </a:pPr>
            <a:r>
              <a:rPr lang="en-GB" sz="3600" b="1" dirty="0">
                <a:solidFill>
                  <a:schemeClr val="accent6"/>
                </a:solidFill>
              </a:rPr>
              <a:t>--- </a:t>
            </a:r>
            <a:r>
              <a:rPr lang="en-GB" sz="2400" dirty="0"/>
              <a:t>Mean absolute error</a:t>
            </a:r>
            <a:endParaRPr lang="en-GB" sz="1500" dirty="0"/>
          </a:p>
          <a:p>
            <a:pPr>
              <a:spcAft>
                <a:spcPts val="1200"/>
              </a:spcAft>
            </a:pPr>
            <a:r>
              <a:rPr lang="en-GB" sz="4000" b="1" dirty="0">
                <a:solidFill>
                  <a:schemeClr val="accent1"/>
                </a:solidFill>
              </a:rPr>
              <a:t>---</a:t>
            </a:r>
            <a:r>
              <a:rPr lang="en-GB" sz="1500" b="1" dirty="0"/>
              <a:t> </a:t>
            </a:r>
            <a:r>
              <a:rPr lang="en-GB" sz="2400" dirty="0"/>
              <a:t>Huber loss</a:t>
            </a:r>
          </a:p>
          <a:p>
            <a:pPr>
              <a:spcAft>
                <a:spcPts val="1200"/>
              </a:spcAft>
            </a:pPr>
            <a:endParaRPr lang="en-GB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C765E5-5A4E-4B5D-8D91-223614FF7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17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2C586-3F95-46E8-B212-ADFC7D1C2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</p:spTree>
    <p:extLst>
      <p:ext uri="{BB962C8B-B14F-4D97-AF65-F5344CB8AC3E}">
        <p14:creationId xmlns:p14="http://schemas.microsoft.com/office/powerpoint/2010/main" val="2019587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13EF22A-0137-4A55-A5A7-A3D99F32141C}"/>
              </a:ext>
            </a:extLst>
          </p:cNvPr>
          <p:cNvSpPr txBox="1"/>
          <p:nvPr/>
        </p:nvSpPr>
        <p:spPr>
          <a:xfrm>
            <a:off x="1045029" y="2524721"/>
            <a:ext cx="4991629" cy="367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145D71-1026-4B64-B027-846E38F4C119}"/>
              </a:ext>
            </a:extLst>
          </p:cNvPr>
          <p:cNvSpPr txBox="1"/>
          <p:nvPr/>
        </p:nvSpPr>
        <p:spPr>
          <a:xfrm>
            <a:off x="1045029" y="2524721"/>
            <a:ext cx="4991629" cy="367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>
              <a:lnSpc>
                <a:spcPct val="90000"/>
              </a:lnSpc>
              <a:spcAft>
                <a:spcPts val="1200"/>
              </a:spcAft>
            </a:pPr>
            <a:r>
              <a:rPr lang="en-US" dirty="0"/>
              <a:t>	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7" name="Grafik 4">
            <a:extLst>
              <a:ext uri="{FF2B5EF4-FFF2-40B4-BE49-F238E27FC236}">
                <a16:creationId xmlns:a16="http://schemas.microsoft.com/office/drawing/2014/main" id="{A0322470-CE9A-4182-84E7-BD3BF96428D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906" y="480060"/>
            <a:ext cx="2064082" cy="8307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82746C-FDBB-4EBD-86C5-C20E7A2BEE7A}"/>
              </a:ext>
            </a:extLst>
          </p:cNvPr>
          <p:cNvSpPr txBox="1"/>
          <p:nvPr/>
        </p:nvSpPr>
        <p:spPr>
          <a:xfrm>
            <a:off x="2928277" y="1310853"/>
            <a:ext cx="63354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2000" dirty="0"/>
              <a:t>Loss curve in stacked LSTM</a:t>
            </a:r>
          </a:p>
          <a:p>
            <a:pPr>
              <a:spcAft>
                <a:spcPts val="1200"/>
              </a:spcAft>
            </a:pPr>
            <a:endParaRPr lang="en-GB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 descr="Graphical user interface, histogram&#10;&#10;Description automatically generated">
            <a:extLst>
              <a:ext uri="{FF2B5EF4-FFF2-40B4-BE49-F238E27FC236}">
                <a16:creationId xmlns:a16="http://schemas.microsoft.com/office/drawing/2014/main" id="{69EBD5D2-DB26-4E9D-91F2-72F074971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129" y="1870380"/>
            <a:ext cx="9005740" cy="45075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537A49-2890-4B73-94C8-2F0D9968B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18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B8B5B2-BB4A-497B-ABA1-C3FC399AF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850D1A-EC2D-4BE0-850C-D6E106E0D9B6}"/>
              </a:ext>
            </a:extLst>
          </p:cNvPr>
          <p:cNvSpPr txBox="1"/>
          <p:nvPr/>
        </p:nvSpPr>
        <p:spPr>
          <a:xfrm>
            <a:off x="7512803" y="2758951"/>
            <a:ext cx="29226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chemeClr val="accent1">
                    <a:lumMod val="75000"/>
                  </a:schemeClr>
                </a:solidFill>
              </a:rPr>
              <a:t>---</a:t>
            </a:r>
            <a:r>
              <a:rPr lang="en-GB" sz="2800" dirty="0"/>
              <a:t> Training loss</a:t>
            </a:r>
          </a:p>
          <a:p>
            <a:r>
              <a:rPr lang="en-GB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---</a:t>
            </a:r>
            <a:r>
              <a:rPr lang="en-GB" sz="2800" dirty="0"/>
              <a:t> Validation loss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B66615-A073-44F4-988A-A4B0AB262D25}"/>
              </a:ext>
            </a:extLst>
          </p:cNvPr>
          <p:cNvSpPr txBox="1"/>
          <p:nvPr/>
        </p:nvSpPr>
        <p:spPr>
          <a:xfrm>
            <a:off x="7512803" y="2767280"/>
            <a:ext cx="29226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chemeClr val="accent1">
                    <a:lumMod val="75000"/>
                  </a:schemeClr>
                </a:solidFill>
              </a:rPr>
              <a:t>---</a:t>
            </a:r>
            <a:r>
              <a:rPr lang="en-GB" sz="2800" dirty="0"/>
              <a:t> Training loss</a:t>
            </a:r>
          </a:p>
          <a:p>
            <a:r>
              <a:rPr lang="en-GB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---</a:t>
            </a:r>
            <a:r>
              <a:rPr lang="en-GB" sz="2800" dirty="0"/>
              <a:t> Validation loss</a:t>
            </a:r>
          </a:p>
        </p:txBody>
      </p:sp>
    </p:spTree>
    <p:extLst>
      <p:ext uri="{BB962C8B-B14F-4D97-AF65-F5344CB8AC3E}">
        <p14:creationId xmlns:p14="http://schemas.microsoft.com/office/powerpoint/2010/main" val="2956409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13EF22A-0137-4A55-A5A7-A3D99F32141C}"/>
              </a:ext>
            </a:extLst>
          </p:cNvPr>
          <p:cNvSpPr txBox="1"/>
          <p:nvPr/>
        </p:nvSpPr>
        <p:spPr>
          <a:xfrm>
            <a:off x="1045029" y="2524721"/>
            <a:ext cx="4991629" cy="367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145D71-1026-4B64-B027-846E38F4C119}"/>
              </a:ext>
            </a:extLst>
          </p:cNvPr>
          <p:cNvSpPr txBox="1"/>
          <p:nvPr/>
        </p:nvSpPr>
        <p:spPr>
          <a:xfrm>
            <a:off x="1045029" y="2524721"/>
            <a:ext cx="4991629" cy="367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>
              <a:lnSpc>
                <a:spcPct val="90000"/>
              </a:lnSpc>
              <a:spcAft>
                <a:spcPts val="1200"/>
              </a:spcAft>
            </a:pPr>
            <a:r>
              <a:rPr lang="en-US" dirty="0"/>
              <a:t>	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7" name="Grafik 4">
            <a:extLst>
              <a:ext uri="{FF2B5EF4-FFF2-40B4-BE49-F238E27FC236}">
                <a16:creationId xmlns:a16="http://schemas.microsoft.com/office/drawing/2014/main" id="{A0322470-CE9A-4182-84E7-BD3BF96428D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906" y="480060"/>
            <a:ext cx="2064082" cy="83079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7530D77-E494-4712-AFC1-E0158CE71E07}"/>
              </a:ext>
            </a:extLst>
          </p:cNvPr>
          <p:cNvSpPr txBox="1"/>
          <p:nvPr/>
        </p:nvSpPr>
        <p:spPr>
          <a:xfrm>
            <a:off x="1045029" y="1509944"/>
            <a:ext cx="434803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2000" dirty="0"/>
              <a:t>Predictions - Simple LSTM configuration </a:t>
            </a:r>
          </a:p>
          <a:p>
            <a:pPr>
              <a:spcAft>
                <a:spcPts val="1200"/>
              </a:spcAft>
            </a:pPr>
            <a:endParaRPr lang="en-GB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CA1AAF9-0DF8-4077-8B4D-0A8089333EC1}"/>
              </a:ext>
            </a:extLst>
          </p:cNvPr>
          <p:cNvSpPr txBox="1"/>
          <p:nvPr/>
        </p:nvSpPr>
        <p:spPr>
          <a:xfrm>
            <a:off x="5858042" y="1511599"/>
            <a:ext cx="388305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2000" dirty="0"/>
              <a:t>Predictions - Stacked LSTM configuration </a:t>
            </a:r>
          </a:p>
          <a:p>
            <a:pPr>
              <a:spcAft>
                <a:spcPts val="1200"/>
              </a:spcAft>
            </a:pPr>
            <a:endParaRPr lang="en-GB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1200"/>
              </a:spcAft>
            </a:pPr>
            <a:endParaRPr lang="en-GB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37E9A85-8B43-44AB-BC6C-C96ECC8CB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96" y="1902360"/>
            <a:ext cx="5467546" cy="2736621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DEA26C1-5698-4585-BCD6-35D44E51D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063" y="1932174"/>
            <a:ext cx="5467548" cy="273662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057E35-D135-40BE-B616-524BE447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19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587CC-50F8-4C13-99D3-AE0BD1972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8598EE-C137-4DB0-9B66-1918891E7050}"/>
              </a:ext>
            </a:extLst>
          </p:cNvPr>
          <p:cNvSpPr txBox="1"/>
          <p:nvPr/>
        </p:nvSpPr>
        <p:spPr>
          <a:xfrm>
            <a:off x="7343197" y="4576463"/>
            <a:ext cx="107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Input</a:t>
            </a:r>
            <a:endParaRPr lang="en-GB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DB7837-EEC5-4781-9163-4794A82D303F}"/>
              </a:ext>
            </a:extLst>
          </p:cNvPr>
          <p:cNvSpPr txBox="1"/>
          <p:nvPr/>
        </p:nvSpPr>
        <p:spPr>
          <a:xfrm>
            <a:off x="10426888" y="3038875"/>
            <a:ext cx="1555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Expected o/p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EE3A70-4F14-45B8-8979-E65123BA2E81}"/>
              </a:ext>
            </a:extLst>
          </p:cNvPr>
          <p:cNvSpPr txBox="1"/>
          <p:nvPr/>
        </p:nvSpPr>
        <p:spPr>
          <a:xfrm>
            <a:off x="10395630" y="2284110"/>
            <a:ext cx="1698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Predicted o/p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400779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4">
            <a:extLst>
              <a:ext uri="{FF2B5EF4-FFF2-40B4-BE49-F238E27FC236}">
                <a16:creationId xmlns:a16="http://schemas.microsoft.com/office/drawing/2014/main" id="{1D405627-151B-4A8A-968A-0CDC5AD7CC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440" y="75414"/>
            <a:ext cx="2699560" cy="8455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4CF063-5084-4D38-84DA-802E4BC2ECB0}"/>
              </a:ext>
            </a:extLst>
          </p:cNvPr>
          <p:cNvSpPr txBox="1"/>
          <p:nvPr/>
        </p:nvSpPr>
        <p:spPr>
          <a:xfrm>
            <a:off x="1102936" y="1310325"/>
            <a:ext cx="92539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/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E5F1C7-2119-4623-B529-2410BE8EB814}"/>
              </a:ext>
            </a:extLst>
          </p:cNvPr>
          <p:cNvSpPr txBox="1"/>
          <p:nvPr/>
        </p:nvSpPr>
        <p:spPr>
          <a:xfrm>
            <a:off x="1102935" y="2921845"/>
            <a:ext cx="925397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000" dirty="0"/>
              <a:t>Sound perception mechanism in crickets brain.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3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000" dirty="0"/>
              <a:t>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3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000" dirty="0"/>
              <a:t>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855798-9C61-4402-B0FB-154A7C07E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2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C8133D-5BC6-4064-A333-D5957190B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</p:spTree>
    <p:extLst>
      <p:ext uri="{BB962C8B-B14F-4D97-AF65-F5344CB8AC3E}">
        <p14:creationId xmlns:p14="http://schemas.microsoft.com/office/powerpoint/2010/main" val="4229744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145D71-1026-4B64-B027-846E38F4C119}"/>
              </a:ext>
            </a:extLst>
          </p:cNvPr>
          <p:cNvSpPr txBox="1"/>
          <p:nvPr/>
        </p:nvSpPr>
        <p:spPr>
          <a:xfrm>
            <a:off x="1102936" y="1310325"/>
            <a:ext cx="9253979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3000" b="1" dirty="0"/>
              <a:t>TASK 2 – Results </a:t>
            </a:r>
          </a:p>
          <a:p>
            <a:endParaRPr lang="en-GB" sz="2000" dirty="0"/>
          </a:p>
          <a:p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2000" dirty="0"/>
              <a:t>Model topology – many to many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2000" dirty="0"/>
              <a:t>Sampling frequency 2000 Hz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2000" dirty="0"/>
              <a:t>Loss function – Huber loss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2000" dirty="0"/>
              <a:t>Training algorithm – Adam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2000" dirty="0"/>
              <a:t>Model configuration – Stacked LSTM.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	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</p:txBody>
      </p:sp>
      <p:pic>
        <p:nvPicPr>
          <p:cNvPr id="3" name="Grafik 4">
            <a:extLst>
              <a:ext uri="{FF2B5EF4-FFF2-40B4-BE49-F238E27FC236}">
                <a16:creationId xmlns:a16="http://schemas.microsoft.com/office/drawing/2014/main" id="{633D7044-5B44-49CD-A261-F9DB7B13018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440" y="56560"/>
            <a:ext cx="2699560" cy="8455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5CB81-4395-4D95-B993-6EB5E7188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20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EE35D6-23D6-4DE3-8F81-6DFAFB932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</p:spTree>
    <p:extLst>
      <p:ext uri="{BB962C8B-B14F-4D97-AF65-F5344CB8AC3E}">
        <p14:creationId xmlns:p14="http://schemas.microsoft.com/office/powerpoint/2010/main" val="3005960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4">
            <a:extLst>
              <a:ext uri="{FF2B5EF4-FFF2-40B4-BE49-F238E27FC236}">
                <a16:creationId xmlns:a16="http://schemas.microsoft.com/office/drawing/2014/main" id="{1D405627-151B-4A8A-968A-0CDC5AD7CC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440" y="75414"/>
            <a:ext cx="2699560" cy="8455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4CF063-5084-4D38-84DA-802E4BC2ECB0}"/>
              </a:ext>
            </a:extLst>
          </p:cNvPr>
          <p:cNvSpPr txBox="1"/>
          <p:nvPr/>
        </p:nvSpPr>
        <p:spPr>
          <a:xfrm>
            <a:off x="1102936" y="1310325"/>
            <a:ext cx="92539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ea typeface="+mj-ea"/>
                <a:cs typeface="+mj-cs"/>
              </a:rPr>
              <a:t>TASKS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E5F1C7-2119-4623-B529-2410BE8EB814}"/>
              </a:ext>
            </a:extLst>
          </p:cNvPr>
          <p:cNvSpPr txBox="1"/>
          <p:nvPr/>
        </p:nvSpPr>
        <p:spPr>
          <a:xfrm>
            <a:off x="1102936" y="2563627"/>
            <a:ext cx="92539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GB" sz="2000" dirty="0"/>
              <a:t>TASK 1 – Selection of neural network type and performing heuristics.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GB" sz="2000" dirty="0"/>
              <a:t>TASK 2 - Creating identical waveforms as of neuronal data for training and evaluating various neural network models.</a:t>
            </a:r>
          </a:p>
          <a:p>
            <a:endParaRPr lang="en-GB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GB" sz="2000" dirty="0">
                <a:highlight>
                  <a:srgbClr val="FFFF00"/>
                </a:highlight>
              </a:rPr>
              <a:t>TASK 3 - Training the neural network model for actual waveforms of neuronal data.</a:t>
            </a:r>
          </a:p>
          <a:p>
            <a:endParaRPr lang="en-GB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GB" sz="2000" dirty="0"/>
              <a:t>TASK 4 - Using that model, train all neurons and create a neural network.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GB" sz="2000" dirty="0"/>
              <a:t>TASK 5 - Make the real time predictions on PC by using created neural network model.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EBD08-3AA3-4ADF-98DB-D8B1EB021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21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7E6D739-9FD5-492A-AE34-DEBE90CF9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</p:spTree>
    <p:extLst>
      <p:ext uri="{BB962C8B-B14F-4D97-AF65-F5344CB8AC3E}">
        <p14:creationId xmlns:p14="http://schemas.microsoft.com/office/powerpoint/2010/main" val="221024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570AD1-5CEC-48A6-BC7C-CB3160B64DC7}"/>
              </a:ext>
            </a:extLst>
          </p:cNvPr>
          <p:cNvSpPr txBox="1"/>
          <p:nvPr/>
        </p:nvSpPr>
        <p:spPr>
          <a:xfrm>
            <a:off x="2198016" y="2655213"/>
            <a:ext cx="779596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8000" b="1" dirty="0"/>
              <a:t>TASK 3</a:t>
            </a:r>
          </a:p>
          <a:p>
            <a:pPr algn="ctr">
              <a:spcAft>
                <a:spcPts val="1200"/>
              </a:spcAft>
            </a:pPr>
            <a:r>
              <a:rPr lang="en-GB" sz="4000" b="1" dirty="0"/>
              <a:t>Training of real neural waveforms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	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</p:txBody>
      </p:sp>
      <p:pic>
        <p:nvPicPr>
          <p:cNvPr id="3" name="Grafik 4">
            <a:extLst>
              <a:ext uri="{FF2B5EF4-FFF2-40B4-BE49-F238E27FC236}">
                <a16:creationId xmlns:a16="http://schemas.microsoft.com/office/drawing/2014/main" id="{CC5A568F-2C0A-4908-AB26-C33148518F3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440" y="56560"/>
            <a:ext cx="2699560" cy="8455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0BB8F-72D0-4479-9140-8A9591F7D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22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9CD664-4B9E-4C24-B8F3-7B0CF3C4B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</p:spTree>
    <p:extLst>
      <p:ext uri="{BB962C8B-B14F-4D97-AF65-F5344CB8AC3E}">
        <p14:creationId xmlns:p14="http://schemas.microsoft.com/office/powerpoint/2010/main" val="1923310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4">
            <a:extLst>
              <a:ext uri="{FF2B5EF4-FFF2-40B4-BE49-F238E27FC236}">
                <a16:creationId xmlns:a16="http://schemas.microsoft.com/office/drawing/2014/main" id="{1D405627-151B-4A8A-968A-0CDC5AD7CC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440" y="75414"/>
            <a:ext cx="2699560" cy="8455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4CF063-5084-4D38-84DA-802E4BC2ECB0}"/>
              </a:ext>
            </a:extLst>
          </p:cNvPr>
          <p:cNvSpPr txBox="1"/>
          <p:nvPr/>
        </p:nvSpPr>
        <p:spPr>
          <a:xfrm>
            <a:off x="1102935" y="1310325"/>
            <a:ext cx="92539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/>
              <a:t>TASK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E5F1C7-2119-4623-B529-2410BE8EB814}"/>
              </a:ext>
            </a:extLst>
          </p:cNvPr>
          <p:cNvSpPr txBox="1"/>
          <p:nvPr/>
        </p:nvSpPr>
        <p:spPr>
          <a:xfrm>
            <a:off x="1102935" y="2921845"/>
            <a:ext cx="925397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000" dirty="0"/>
              <a:t>Correcting the AN1 shape for the training.</a:t>
            </a:r>
          </a:p>
          <a:p>
            <a:r>
              <a:rPr lang="en-GB" sz="3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000" dirty="0"/>
              <a:t>Stacked LSTM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3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000" dirty="0"/>
              <a:t>Encoder Decoder LSTM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3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000" dirty="0"/>
              <a:t>Bidirectional LSTM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0C0193-522C-43FC-B79B-7DF82E175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23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66F8537-3D3F-4933-92BA-9C93683DB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</p:spTree>
    <p:extLst>
      <p:ext uri="{BB962C8B-B14F-4D97-AF65-F5344CB8AC3E}">
        <p14:creationId xmlns:p14="http://schemas.microsoft.com/office/powerpoint/2010/main" val="2724563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4">
            <a:extLst>
              <a:ext uri="{FF2B5EF4-FFF2-40B4-BE49-F238E27FC236}">
                <a16:creationId xmlns:a16="http://schemas.microsoft.com/office/drawing/2014/main" id="{1D405627-151B-4A8A-968A-0CDC5AD7CC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440" y="75414"/>
            <a:ext cx="2699560" cy="84558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1B2CAF3-A6D7-402E-BD25-8FB360ECA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000" b="1" dirty="0"/>
              <a:t>Correcting the AN1 shape for the training.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DC97F8-D056-471F-BD36-7787192AA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55" y="1681163"/>
            <a:ext cx="4717733" cy="2356639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1E27A1D-F2BD-4836-9031-65A890287E8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839788" y="4037802"/>
            <a:ext cx="4495800" cy="24098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2EE5FC-675D-49DD-9B8D-ED11A0900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4478" y="1678806"/>
            <a:ext cx="4717734" cy="23499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EC41C0-56C2-461D-BFE0-28D64DA76A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6412" y="4037802"/>
            <a:ext cx="4495800" cy="24387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FF5E52-F22B-4C1C-BB99-0E4D74CFD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24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F11AC-6182-4530-8541-73393C163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</p:spTree>
    <p:extLst>
      <p:ext uri="{BB962C8B-B14F-4D97-AF65-F5344CB8AC3E}">
        <p14:creationId xmlns:p14="http://schemas.microsoft.com/office/powerpoint/2010/main" val="277288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4">
            <a:extLst>
              <a:ext uri="{FF2B5EF4-FFF2-40B4-BE49-F238E27FC236}">
                <a16:creationId xmlns:a16="http://schemas.microsoft.com/office/drawing/2014/main" id="{1D405627-151B-4A8A-968A-0CDC5AD7CC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440" y="75414"/>
            <a:ext cx="2699560" cy="84558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1B2CAF3-A6D7-402E-BD25-8FB360ECA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000" b="1" dirty="0"/>
              <a:t>Stacked LSTM model.</a:t>
            </a:r>
          </a:p>
        </p:txBody>
      </p:sp>
      <p:pic>
        <p:nvPicPr>
          <p:cNvPr id="11" name="Picture 10" descr="Chart&#10;&#10;Description automatically generated with low confidence">
            <a:extLst>
              <a:ext uri="{FF2B5EF4-FFF2-40B4-BE49-F238E27FC236}">
                <a16:creationId xmlns:a16="http://schemas.microsoft.com/office/drawing/2014/main" id="{0CF23BE6-6549-45F2-91AD-2B18CA790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07" y="3110828"/>
            <a:ext cx="6229347" cy="3229949"/>
          </a:xfrm>
          <a:prstGeom prst="rect">
            <a:avLst/>
          </a:prstGeom>
        </p:spPr>
      </p:pic>
      <p:pic>
        <p:nvPicPr>
          <p:cNvPr id="14" name="Picture 13" descr="Chart&#10;&#10;Description automatically generated with low confidence">
            <a:extLst>
              <a:ext uri="{FF2B5EF4-FFF2-40B4-BE49-F238E27FC236}">
                <a16:creationId xmlns:a16="http://schemas.microsoft.com/office/drawing/2014/main" id="{B5204957-CD5F-45E3-8072-FA0AE2B91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354" y="3180572"/>
            <a:ext cx="5093827" cy="31545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335DCB-7535-42EB-9354-8CD806723585}"/>
              </a:ext>
            </a:extLst>
          </p:cNvPr>
          <p:cNvSpPr txBox="1"/>
          <p:nvPr/>
        </p:nvSpPr>
        <p:spPr>
          <a:xfrm>
            <a:off x="410616" y="1414978"/>
            <a:ext cx="9253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Epochs – 4000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Training time – 7 hours approximately. 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DD3D5F52-EA19-4265-B645-F838C9C8C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9850" y="2204890"/>
            <a:ext cx="5157787" cy="823912"/>
          </a:xfrm>
        </p:spPr>
        <p:txBody>
          <a:bodyPr>
            <a:normAutofit/>
          </a:bodyPr>
          <a:lstStyle/>
          <a:p>
            <a:r>
              <a:rPr lang="en-GB" sz="2000" b="0" dirty="0"/>
              <a:t>Loss and accuracy curves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DE8E854D-8475-4F6B-BA0C-6616C1323CAF}"/>
              </a:ext>
            </a:extLst>
          </p:cNvPr>
          <p:cNvSpPr txBox="1">
            <a:spLocks/>
          </p:cNvSpPr>
          <p:nvPr/>
        </p:nvSpPr>
        <p:spPr>
          <a:xfrm>
            <a:off x="6533354" y="2204890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0" dirty="0"/>
              <a:t>Predictions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A72F16-9A68-4CC8-8DF9-DBDEE2B8E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25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1ED93-C4F3-4640-8E21-969D0CFA6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91D3D0-8269-4A93-B52C-AF10F0ACEAEB}"/>
              </a:ext>
            </a:extLst>
          </p:cNvPr>
          <p:cNvSpPr txBox="1"/>
          <p:nvPr/>
        </p:nvSpPr>
        <p:spPr>
          <a:xfrm>
            <a:off x="838200" y="3434400"/>
            <a:ext cx="46055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accent1">
                    <a:lumMod val="75000"/>
                  </a:schemeClr>
                </a:solidFill>
              </a:rPr>
              <a:t>---</a:t>
            </a:r>
            <a:r>
              <a:rPr lang="en-GB" sz="2000" dirty="0"/>
              <a:t> Accuracy curve</a:t>
            </a:r>
          </a:p>
          <a:p>
            <a:r>
              <a:rPr lang="en-GB" sz="3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---</a:t>
            </a:r>
            <a:r>
              <a:rPr lang="en-GB" sz="2000" dirty="0"/>
              <a:t> Loss curve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62B6BE-FD38-466B-A778-EE6A31249CDA}"/>
              </a:ext>
            </a:extLst>
          </p:cNvPr>
          <p:cNvSpPr txBox="1"/>
          <p:nvPr/>
        </p:nvSpPr>
        <p:spPr>
          <a:xfrm>
            <a:off x="9813304" y="5450755"/>
            <a:ext cx="1710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Modulated input</a:t>
            </a:r>
            <a:endParaRPr lang="en-GB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9EF8E-3E1F-44E5-A927-2A3D0D4DE5B8}"/>
              </a:ext>
            </a:extLst>
          </p:cNvPr>
          <p:cNvSpPr txBox="1"/>
          <p:nvPr/>
        </p:nvSpPr>
        <p:spPr>
          <a:xfrm>
            <a:off x="10212432" y="4511618"/>
            <a:ext cx="1414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Expected o/p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F105AE-AD26-46B8-B587-D1D293B7A08A}"/>
              </a:ext>
            </a:extLst>
          </p:cNvPr>
          <p:cNvSpPr txBox="1"/>
          <p:nvPr/>
        </p:nvSpPr>
        <p:spPr>
          <a:xfrm>
            <a:off x="10177092" y="3342949"/>
            <a:ext cx="1710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Predicted o/p </a:t>
            </a:r>
          </a:p>
        </p:txBody>
      </p:sp>
    </p:spTree>
    <p:extLst>
      <p:ext uri="{BB962C8B-B14F-4D97-AF65-F5344CB8AC3E}">
        <p14:creationId xmlns:p14="http://schemas.microsoft.com/office/powerpoint/2010/main" val="3084701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4">
            <a:extLst>
              <a:ext uri="{FF2B5EF4-FFF2-40B4-BE49-F238E27FC236}">
                <a16:creationId xmlns:a16="http://schemas.microsoft.com/office/drawing/2014/main" id="{1D405627-151B-4A8A-968A-0CDC5AD7CC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440" y="75414"/>
            <a:ext cx="2699560" cy="84558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1B2CAF3-A6D7-402E-BD25-8FB360ECA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000" b="1" dirty="0"/>
              <a:t>Encoder Decoder LSTM model.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335DCB-7535-42EB-9354-8CD806723585}"/>
              </a:ext>
            </a:extLst>
          </p:cNvPr>
          <p:cNvSpPr txBox="1"/>
          <p:nvPr/>
        </p:nvSpPr>
        <p:spPr>
          <a:xfrm>
            <a:off x="420043" y="3028328"/>
            <a:ext cx="51577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Create a context by taking the information all at once.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From the context formed by input data, output is predicted iteratively.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Need to use Keras functional APIs 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9807C570-2167-422F-B64D-3B9A95FA6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95870" y="2865259"/>
            <a:ext cx="5157787" cy="24098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BAA841-6EE9-4663-B6A2-467BB5E5E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26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ACF7D-AF49-4E74-B254-65FE59BD7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</p:spTree>
    <p:extLst>
      <p:ext uri="{BB962C8B-B14F-4D97-AF65-F5344CB8AC3E}">
        <p14:creationId xmlns:p14="http://schemas.microsoft.com/office/powerpoint/2010/main" val="4190280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13EF22A-0137-4A55-A5A7-A3D99F32141C}"/>
              </a:ext>
            </a:extLst>
          </p:cNvPr>
          <p:cNvSpPr txBox="1"/>
          <p:nvPr/>
        </p:nvSpPr>
        <p:spPr>
          <a:xfrm>
            <a:off x="1045029" y="2524721"/>
            <a:ext cx="4991629" cy="367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145D71-1026-4B64-B027-846E38F4C119}"/>
              </a:ext>
            </a:extLst>
          </p:cNvPr>
          <p:cNvSpPr txBox="1"/>
          <p:nvPr/>
        </p:nvSpPr>
        <p:spPr>
          <a:xfrm>
            <a:off x="1045029" y="2524721"/>
            <a:ext cx="4991629" cy="367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>
              <a:lnSpc>
                <a:spcPct val="90000"/>
              </a:lnSpc>
              <a:spcAft>
                <a:spcPts val="1200"/>
              </a:spcAft>
            </a:pPr>
            <a:r>
              <a:rPr lang="en-US" dirty="0"/>
              <a:t>	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7" name="Grafik 4">
            <a:extLst>
              <a:ext uri="{FF2B5EF4-FFF2-40B4-BE49-F238E27FC236}">
                <a16:creationId xmlns:a16="http://schemas.microsoft.com/office/drawing/2014/main" id="{A0322470-CE9A-4182-84E7-BD3BF96428D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906" y="480060"/>
            <a:ext cx="2064082" cy="83079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7530D77-E494-4712-AFC1-E0158CE71E07}"/>
              </a:ext>
            </a:extLst>
          </p:cNvPr>
          <p:cNvSpPr txBox="1"/>
          <p:nvPr/>
        </p:nvSpPr>
        <p:spPr>
          <a:xfrm>
            <a:off x="690468" y="1347072"/>
            <a:ext cx="5172261" cy="5003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1500" b="1" dirty="0"/>
              <a:t>Code: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encoder_inputs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keras.Input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(shape=(None, 1))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encoder = 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keras.layers.LSTM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latent_dim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return_state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=True)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encoder_outputs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state_h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state_c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 = encoder(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encoder_inputs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)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# discard `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encoder_outputs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` and only keep the states.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encoder_states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 = [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state_h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state_c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]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# Set up the decoder, using `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encoder_states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` as initial state.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decoder_inputs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keras.Input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(shape=(None, 1))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# set up the decoder to return full output sequences,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# and to return internal states as well. don't use the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# return states in the training model, but will use them in #inference.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decoder_lstm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keras.layers.LSTM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latent_dim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return_sequences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=True, 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return_state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=True)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decoder_outputs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, _, _ = 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decoder_lstm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decoder_inputs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initial_state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=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encoder_states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)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decoder_dense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keras.layers.Dense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(1, activation="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relu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")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decoder_outputs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decoder_dense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decoder_outputs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)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# Define the model that will turn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# `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encoder_input_data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` &amp; `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decoder_input_data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` into #`decoder_target_data`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model = 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keras.Model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([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encoder_inputs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decoder_inputs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], 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decoder_outputs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CA1AAF9-0DF8-4077-8B4D-0A8089333EC1}"/>
              </a:ext>
            </a:extLst>
          </p:cNvPr>
          <p:cNvSpPr txBox="1"/>
          <p:nvPr/>
        </p:nvSpPr>
        <p:spPr>
          <a:xfrm>
            <a:off x="6329272" y="1347072"/>
            <a:ext cx="5125931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endParaRPr lang="en-GB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</p:txBody>
      </p:sp>
      <p:sp>
        <p:nvSpPr>
          <p:cNvPr id="7" name="Title 9">
            <a:extLst>
              <a:ext uri="{FF2B5EF4-FFF2-40B4-BE49-F238E27FC236}">
                <a16:creationId xmlns:a16="http://schemas.microsoft.com/office/drawing/2014/main" id="{1F8E608C-7D3B-443E-88AF-35B4F3A08814}"/>
              </a:ext>
            </a:extLst>
          </p:cNvPr>
          <p:cNvSpPr txBox="1">
            <a:spLocks/>
          </p:cNvSpPr>
          <p:nvPr/>
        </p:nvSpPr>
        <p:spPr>
          <a:xfrm>
            <a:off x="736797" y="610333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000" b="1" dirty="0"/>
              <a:t>Encoder Decoder LSTM model – Training 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C0B9BB-E6A1-42DA-AFDE-31078E034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77886"/>
            <a:ext cx="4645903" cy="2473603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6A33CCE-4B5C-45D0-937B-A62DFDC3F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30756"/>
            <a:ext cx="4645903" cy="19995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1FBAEC-5D20-4AE1-9127-AD30415F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27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4448CC-F6B2-46D9-BB1A-5BD8F0A9F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</p:spTree>
    <p:extLst>
      <p:ext uri="{BB962C8B-B14F-4D97-AF65-F5344CB8AC3E}">
        <p14:creationId xmlns:p14="http://schemas.microsoft.com/office/powerpoint/2010/main" val="2279817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13EF22A-0137-4A55-A5A7-A3D99F32141C}"/>
              </a:ext>
            </a:extLst>
          </p:cNvPr>
          <p:cNvSpPr txBox="1"/>
          <p:nvPr/>
        </p:nvSpPr>
        <p:spPr>
          <a:xfrm>
            <a:off x="1045029" y="2524721"/>
            <a:ext cx="4991629" cy="367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145D71-1026-4B64-B027-846E38F4C119}"/>
              </a:ext>
            </a:extLst>
          </p:cNvPr>
          <p:cNvSpPr txBox="1"/>
          <p:nvPr/>
        </p:nvSpPr>
        <p:spPr>
          <a:xfrm>
            <a:off x="1045029" y="2524721"/>
            <a:ext cx="4991629" cy="367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>
              <a:lnSpc>
                <a:spcPct val="90000"/>
              </a:lnSpc>
              <a:spcAft>
                <a:spcPts val="1200"/>
              </a:spcAft>
            </a:pPr>
            <a:r>
              <a:rPr lang="en-US" dirty="0"/>
              <a:t>	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7" name="Grafik 4">
            <a:extLst>
              <a:ext uri="{FF2B5EF4-FFF2-40B4-BE49-F238E27FC236}">
                <a16:creationId xmlns:a16="http://schemas.microsoft.com/office/drawing/2014/main" id="{A0322470-CE9A-4182-84E7-BD3BF96428D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906" y="480060"/>
            <a:ext cx="2064082" cy="83079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7530D77-E494-4712-AFC1-E0158CE71E07}"/>
              </a:ext>
            </a:extLst>
          </p:cNvPr>
          <p:cNvSpPr txBox="1"/>
          <p:nvPr/>
        </p:nvSpPr>
        <p:spPr>
          <a:xfrm>
            <a:off x="690468" y="1347072"/>
            <a:ext cx="5172261" cy="4414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1500" b="1" dirty="0"/>
              <a:t>Code: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encoder_inputs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model.input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[0]  # input_1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encoder_outputs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state_h_enc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state_c_enc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model.layers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[2].output  # lstm_1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encoder_states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 = [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state_h_enc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state_c_enc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]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encoder_model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keras.Model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encoder_inputs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encoder_states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)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decoder_inputs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model.input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[1]  # input_2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decoder_state_input_h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keras.Input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(shape=(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latent_dim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,), name="input_3")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decoder_state_input_c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keras.Input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(shape=(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latent_dim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,), name="input_4")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decoder_states_inputs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 = [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decoder_state_input_h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decoder_state_input_c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]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decoder_lstm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model.layers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[3]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decoder_outputs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state_h_dec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state_c_dec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decoder_lstm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decoder_inputs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initial_state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=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decoder_states_inputs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)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    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decoder_states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 = [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state_h_dec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state_c_dec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]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decoder_dense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model.layers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[4]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decoder_outputs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decoder_dense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decoder_outputs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)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de-DE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decoder_model</a:t>
            </a:r>
            <a:r>
              <a:rPr lang="de-DE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 = </a:t>
            </a:r>
            <a:r>
              <a:rPr lang="de-DE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keras.Model</a:t>
            </a:r>
            <a:r>
              <a:rPr lang="de-DE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([</a:t>
            </a:r>
            <a:r>
              <a:rPr lang="de-DE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decoder_inputs</a:t>
            </a:r>
            <a:r>
              <a:rPr lang="de-DE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] + </a:t>
            </a:r>
            <a:r>
              <a:rPr lang="de-DE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decoder_states_inputs</a:t>
            </a:r>
            <a:r>
              <a:rPr lang="de-DE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, [</a:t>
            </a:r>
            <a:r>
              <a:rPr lang="de-DE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decoder_outputs</a:t>
            </a:r>
            <a:r>
              <a:rPr lang="de-DE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] + </a:t>
            </a:r>
            <a:r>
              <a:rPr lang="de-DE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decoder_states</a:t>
            </a:r>
            <a:r>
              <a:rPr lang="de-DE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)</a:t>
            </a:r>
            <a:endParaRPr lang="en-GB" sz="10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CA1AAF9-0DF8-4077-8B4D-0A8089333EC1}"/>
              </a:ext>
            </a:extLst>
          </p:cNvPr>
          <p:cNvSpPr txBox="1"/>
          <p:nvPr/>
        </p:nvSpPr>
        <p:spPr>
          <a:xfrm>
            <a:off x="6329272" y="1347072"/>
            <a:ext cx="5125931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endParaRPr lang="en-GB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</p:txBody>
      </p:sp>
      <p:sp>
        <p:nvSpPr>
          <p:cNvPr id="7" name="Title 9">
            <a:extLst>
              <a:ext uri="{FF2B5EF4-FFF2-40B4-BE49-F238E27FC236}">
                <a16:creationId xmlns:a16="http://schemas.microsoft.com/office/drawing/2014/main" id="{1F8E608C-7D3B-443E-88AF-35B4F3A08814}"/>
              </a:ext>
            </a:extLst>
          </p:cNvPr>
          <p:cNvSpPr txBox="1">
            <a:spLocks/>
          </p:cNvSpPr>
          <p:nvPr/>
        </p:nvSpPr>
        <p:spPr>
          <a:xfrm>
            <a:off x="736797" y="610333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000" b="1" dirty="0"/>
              <a:t>Encoder Decoder LSTM model –predictions (encoder).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1CA84-9244-45AF-B3B4-F0758FBD7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353" y="1551533"/>
            <a:ext cx="5343339" cy="2191790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E04EA41F-57AE-407F-AA35-DC8ABD7B3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211" y="4316329"/>
            <a:ext cx="3894157" cy="14022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A5743C-80D6-42E0-9F4F-F12B6FC8F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28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B712C-DCFC-47A1-B40D-63E82F785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</p:spTree>
    <p:extLst>
      <p:ext uri="{BB962C8B-B14F-4D97-AF65-F5344CB8AC3E}">
        <p14:creationId xmlns:p14="http://schemas.microsoft.com/office/powerpoint/2010/main" val="3114894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13EF22A-0137-4A55-A5A7-A3D99F32141C}"/>
              </a:ext>
            </a:extLst>
          </p:cNvPr>
          <p:cNvSpPr txBox="1"/>
          <p:nvPr/>
        </p:nvSpPr>
        <p:spPr>
          <a:xfrm>
            <a:off x="1045029" y="2524721"/>
            <a:ext cx="4991629" cy="367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145D71-1026-4B64-B027-846E38F4C119}"/>
              </a:ext>
            </a:extLst>
          </p:cNvPr>
          <p:cNvSpPr txBox="1"/>
          <p:nvPr/>
        </p:nvSpPr>
        <p:spPr>
          <a:xfrm>
            <a:off x="1045029" y="2524721"/>
            <a:ext cx="4991629" cy="367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>
              <a:lnSpc>
                <a:spcPct val="90000"/>
              </a:lnSpc>
              <a:spcAft>
                <a:spcPts val="1200"/>
              </a:spcAft>
            </a:pPr>
            <a:r>
              <a:rPr lang="en-US" dirty="0"/>
              <a:t>	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7" name="Grafik 4">
            <a:extLst>
              <a:ext uri="{FF2B5EF4-FFF2-40B4-BE49-F238E27FC236}">
                <a16:creationId xmlns:a16="http://schemas.microsoft.com/office/drawing/2014/main" id="{A0322470-CE9A-4182-84E7-BD3BF96428D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906" y="480060"/>
            <a:ext cx="2064082" cy="83079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7530D77-E494-4712-AFC1-E0158CE71E07}"/>
              </a:ext>
            </a:extLst>
          </p:cNvPr>
          <p:cNvSpPr txBox="1"/>
          <p:nvPr/>
        </p:nvSpPr>
        <p:spPr>
          <a:xfrm>
            <a:off x="690468" y="1347072"/>
            <a:ext cx="5172261" cy="3541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1500" b="1" dirty="0"/>
              <a:t>Code:</a:t>
            </a:r>
            <a:endParaRPr lang="en-GB" sz="10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decoder_inputs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model.input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[1]  # input_2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decoder_state_input_h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keras.Input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(shape=(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latent_dim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,), name="input_3")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decoder_state_input_c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keras.Input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(shape=(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latent_dim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,), name="input_4")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decoder_states_inputs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 = [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decoder_state_input_h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decoder_state_input_c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]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decoder_lstm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model.layers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[3]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decoder_outputs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state_h_dec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state_c_dec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decoder_lstm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decoder_inputs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initial_state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=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decoder_states_inputs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)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    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decoder_states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 = [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state_h_dec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state_c_dec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]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decoder_dense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model.layers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[4]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decoder_outputs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decoder_dense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decoder_outputs</a:t>
            </a:r>
            <a:r>
              <a:rPr lang="en-GB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)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de-DE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decoder_model</a:t>
            </a:r>
            <a:r>
              <a:rPr lang="de-DE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 = </a:t>
            </a:r>
            <a:r>
              <a:rPr lang="de-DE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keras.Model</a:t>
            </a:r>
            <a:r>
              <a:rPr lang="de-DE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([</a:t>
            </a:r>
            <a:r>
              <a:rPr lang="de-DE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decoder_inputs</a:t>
            </a:r>
            <a:r>
              <a:rPr lang="de-DE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] + </a:t>
            </a:r>
            <a:r>
              <a:rPr lang="de-DE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decoder_states_inputs</a:t>
            </a:r>
            <a:r>
              <a:rPr lang="de-DE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, [</a:t>
            </a:r>
            <a:r>
              <a:rPr lang="de-DE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decoder_outputs</a:t>
            </a:r>
            <a:r>
              <a:rPr lang="de-DE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] + </a:t>
            </a:r>
            <a:r>
              <a:rPr lang="de-DE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decoder_states</a:t>
            </a:r>
            <a:r>
              <a:rPr lang="de-DE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)</a:t>
            </a:r>
            <a:endParaRPr lang="en-GB" sz="10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CA1AAF9-0DF8-4077-8B4D-0A8089333EC1}"/>
              </a:ext>
            </a:extLst>
          </p:cNvPr>
          <p:cNvSpPr txBox="1"/>
          <p:nvPr/>
        </p:nvSpPr>
        <p:spPr>
          <a:xfrm>
            <a:off x="6329272" y="1347072"/>
            <a:ext cx="5125931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endParaRPr lang="en-GB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</p:txBody>
      </p:sp>
      <p:sp>
        <p:nvSpPr>
          <p:cNvPr id="7" name="Title 9">
            <a:extLst>
              <a:ext uri="{FF2B5EF4-FFF2-40B4-BE49-F238E27FC236}">
                <a16:creationId xmlns:a16="http://schemas.microsoft.com/office/drawing/2014/main" id="{1F8E608C-7D3B-443E-88AF-35B4F3A08814}"/>
              </a:ext>
            </a:extLst>
          </p:cNvPr>
          <p:cNvSpPr txBox="1">
            <a:spLocks/>
          </p:cNvSpPr>
          <p:nvPr/>
        </p:nvSpPr>
        <p:spPr>
          <a:xfrm>
            <a:off x="736797" y="610333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000" b="1" dirty="0"/>
              <a:t>Encoder Decoder LSTM model –predictions (decoder).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2183AA-A316-4630-8ECC-6D4B7A128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272" y="1611993"/>
            <a:ext cx="4622897" cy="20708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7C9D15-2645-4410-9854-F9F6342A6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272" y="3863914"/>
            <a:ext cx="4613174" cy="115231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BE7AB3-A7F6-4185-A028-8C1DDD6C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29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FD4223-27C0-4398-BF72-6C15AF802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</p:spTree>
    <p:extLst>
      <p:ext uri="{BB962C8B-B14F-4D97-AF65-F5344CB8AC3E}">
        <p14:creationId xmlns:p14="http://schemas.microsoft.com/office/powerpoint/2010/main" val="943104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4">
            <a:extLst>
              <a:ext uri="{FF2B5EF4-FFF2-40B4-BE49-F238E27FC236}">
                <a16:creationId xmlns:a16="http://schemas.microsoft.com/office/drawing/2014/main" id="{1D405627-151B-4A8A-968A-0CDC5AD7CCA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440" y="75414"/>
            <a:ext cx="2699560" cy="84558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1B2CAF3-A6D7-402E-BD25-8FB360ECA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000" b="1" dirty="0">
                <a:latin typeface="+mn-lt"/>
              </a:rPr>
              <a:t>Sound perception mechanism </a:t>
            </a:r>
            <a:br>
              <a:rPr lang="en-GB" sz="3000" b="1" dirty="0">
                <a:latin typeface="+mn-lt"/>
              </a:rPr>
            </a:br>
            <a:r>
              <a:rPr lang="en-GB" sz="3000" b="1" dirty="0">
                <a:latin typeface="+mn-lt"/>
              </a:rPr>
              <a:t>in cricket brain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089345D-440D-48E0-8705-078F732E3A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000" b="0" dirty="0"/>
              <a:t>Measurement of the interneural data - </a:t>
            </a:r>
          </a:p>
        </p:txBody>
      </p:sp>
      <p:pic>
        <p:nvPicPr>
          <p:cNvPr id="17" name="trackball_cricket">
            <a:hlinkClick r:id="" action="ppaction://media"/>
            <a:extLst>
              <a:ext uri="{FF2B5EF4-FFF2-40B4-BE49-F238E27FC236}">
                <a16:creationId xmlns:a16="http://schemas.microsoft.com/office/drawing/2014/main" id="{5621E6CB-95DE-4CE9-9A0F-C4945B02BA83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9788" y="2895600"/>
            <a:ext cx="5157787" cy="2901950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F5BE9A8-D9EA-4414-858C-72B58831EA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2000" b="0" dirty="0"/>
              <a:t>Proposed structure of sound perception network- </a:t>
            </a:r>
          </a:p>
        </p:txBody>
      </p:sp>
      <p:pic>
        <p:nvPicPr>
          <p:cNvPr id="19" name="Content Placeholder 18" descr="Diagram&#10;&#10;Description automatically generated">
            <a:extLst>
              <a:ext uri="{FF2B5EF4-FFF2-40B4-BE49-F238E27FC236}">
                <a16:creationId xmlns:a16="http://schemas.microsoft.com/office/drawing/2014/main" id="{1733ACF0-F8B5-4C4C-892C-EA379BC2BDB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95600"/>
            <a:ext cx="5183188" cy="290195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865EE-4FF8-423E-8C1F-0772B30A8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3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4E67B-6815-4DFF-9902-4BCADDCE2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</p:spTree>
    <p:extLst>
      <p:ext uri="{BB962C8B-B14F-4D97-AF65-F5344CB8AC3E}">
        <p14:creationId xmlns:p14="http://schemas.microsoft.com/office/powerpoint/2010/main" val="409255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5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4">
            <a:extLst>
              <a:ext uri="{FF2B5EF4-FFF2-40B4-BE49-F238E27FC236}">
                <a16:creationId xmlns:a16="http://schemas.microsoft.com/office/drawing/2014/main" id="{1D405627-151B-4A8A-968A-0CDC5AD7CC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440" y="75414"/>
            <a:ext cx="2699560" cy="84558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1B2CAF3-A6D7-402E-BD25-8FB360ECA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000" b="1" dirty="0"/>
              <a:t>Encoder Decoder LSTM model – Results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335DCB-7535-42EB-9354-8CD806723585}"/>
              </a:ext>
            </a:extLst>
          </p:cNvPr>
          <p:cNvSpPr txBox="1"/>
          <p:nvPr/>
        </p:nvSpPr>
        <p:spPr>
          <a:xfrm>
            <a:off x="410616" y="1414978"/>
            <a:ext cx="92539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Epochs – 100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Training time – 14 hours approximately.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Accuracy – 0%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7 seconds to predict 100ms of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DD3D5F52-EA19-4265-B645-F838C9C8C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447" y="2646473"/>
            <a:ext cx="5157787" cy="823912"/>
          </a:xfrm>
        </p:spPr>
        <p:txBody>
          <a:bodyPr>
            <a:normAutofit/>
          </a:bodyPr>
          <a:lstStyle/>
          <a:p>
            <a:r>
              <a:rPr lang="en-GB" sz="2000" b="0" dirty="0"/>
              <a:t>Predictions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DE8E854D-8475-4F6B-BA0C-6616C1323CAF}"/>
              </a:ext>
            </a:extLst>
          </p:cNvPr>
          <p:cNvSpPr txBox="1">
            <a:spLocks/>
          </p:cNvSpPr>
          <p:nvPr/>
        </p:nvSpPr>
        <p:spPr>
          <a:xfrm>
            <a:off x="6405767" y="264647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0" dirty="0"/>
              <a:t>Predictions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08916746-467F-4D96-B2D9-6E6A902E6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470385"/>
            <a:ext cx="6306533" cy="3156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88CA51C7-5C3B-456B-955B-762F6A353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6233" y="3470385"/>
            <a:ext cx="6306533" cy="321568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6B7086-A483-4098-98C3-AE55927BE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30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DB0C3-F9C8-4E74-B780-33DB969FF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</p:spTree>
    <p:extLst>
      <p:ext uri="{BB962C8B-B14F-4D97-AF65-F5344CB8AC3E}">
        <p14:creationId xmlns:p14="http://schemas.microsoft.com/office/powerpoint/2010/main" val="1876566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4">
            <a:extLst>
              <a:ext uri="{FF2B5EF4-FFF2-40B4-BE49-F238E27FC236}">
                <a16:creationId xmlns:a16="http://schemas.microsoft.com/office/drawing/2014/main" id="{1D405627-151B-4A8A-968A-0CDC5AD7CC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440" y="75414"/>
            <a:ext cx="2699560" cy="84558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1B2CAF3-A6D7-402E-BD25-8FB360ECA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000" b="1" dirty="0"/>
              <a:t>Encoder Decoder LSTM model – </a:t>
            </a:r>
            <a:br>
              <a:rPr lang="en-GB" sz="3000" b="1" dirty="0"/>
            </a:br>
            <a:r>
              <a:rPr lang="en-GB" sz="3000" b="1" dirty="0"/>
              <a:t>Potential reasons for 0% accuracy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335DCB-7535-42EB-9354-8CD806723585}"/>
              </a:ext>
            </a:extLst>
          </p:cNvPr>
          <p:cNvSpPr txBox="1"/>
          <p:nvPr/>
        </p:nvSpPr>
        <p:spPr>
          <a:xfrm>
            <a:off x="628446" y="1649663"/>
            <a:ext cx="92539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/>
              <a:t>Context is remaining almost identical for different inputs – need more training time. </a:t>
            </a: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No one hot encoding the inputs.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DD3D5F52-EA19-4265-B645-F838C9C8C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447" y="2646473"/>
            <a:ext cx="5157787" cy="823912"/>
          </a:xfrm>
        </p:spPr>
        <p:txBody>
          <a:bodyPr>
            <a:normAutofit/>
          </a:bodyPr>
          <a:lstStyle/>
          <a:p>
            <a:r>
              <a:rPr lang="en-GB" sz="2000" b="0" dirty="0"/>
              <a:t>Predictions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DE8E854D-8475-4F6B-BA0C-6616C1323CAF}"/>
              </a:ext>
            </a:extLst>
          </p:cNvPr>
          <p:cNvSpPr txBox="1">
            <a:spLocks/>
          </p:cNvSpPr>
          <p:nvPr/>
        </p:nvSpPr>
        <p:spPr>
          <a:xfrm>
            <a:off x="6405768" y="2778449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0" dirty="0"/>
              <a:t>Predictions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08916746-467F-4D96-B2D9-6E6A902E6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470385"/>
            <a:ext cx="6306533" cy="3156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88CA51C7-5C3B-456B-955B-762F6A353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6233" y="3548141"/>
            <a:ext cx="6306533" cy="321568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8999BF-68C4-48CA-B175-9FD5C5679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31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F6135-2819-489B-AA60-39E26DA06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</p:spTree>
    <p:extLst>
      <p:ext uri="{BB962C8B-B14F-4D97-AF65-F5344CB8AC3E}">
        <p14:creationId xmlns:p14="http://schemas.microsoft.com/office/powerpoint/2010/main" val="21793847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4">
            <a:extLst>
              <a:ext uri="{FF2B5EF4-FFF2-40B4-BE49-F238E27FC236}">
                <a16:creationId xmlns:a16="http://schemas.microsoft.com/office/drawing/2014/main" id="{1D405627-151B-4A8A-968A-0CDC5AD7CC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440" y="75414"/>
            <a:ext cx="2699560" cy="84558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1B2CAF3-A6D7-402E-BD25-8FB360ECA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000" b="1" dirty="0"/>
              <a:t>Bidirectional LSTM model.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335DCB-7535-42EB-9354-8CD806723585}"/>
              </a:ext>
            </a:extLst>
          </p:cNvPr>
          <p:cNvSpPr txBox="1"/>
          <p:nvPr/>
        </p:nvSpPr>
        <p:spPr>
          <a:xfrm>
            <a:off x="608579" y="1783990"/>
            <a:ext cx="51577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The bidirectional LSTM model was developed for speech recognition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It splits the state neurons of a regular RNN in a part that is responsible for the positive time direction (forward states) and a part for the negative time direction (backward states).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A bidirectional recurrent neural network (BRNN) that can be trained using all available input information in the past and future of a specific time frame. </a:t>
            </a:r>
            <a:endParaRPr lang="en-GB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GB" sz="20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27C5056-04B2-47BF-A74D-49439D7A64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112" y="3722497"/>
            <a:ext cx="5059276" cy="2340071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109EA43-A5E6-4A07-96BA-D3B9BFDF05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112" y="1623423"/>
            <a:ext cx="4051935" cy="18954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0C9258-DCDA-4262-BD07-CCD8A8ABA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32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70B9A-4DF6-4DC6-BB8A-D134D0B8F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</p:spTree>
    <p:extLst>
      <p:ext uri="{BB962C8B-B14F-4D97-AF65-F5344CB8AC3E}">
        <p14:creationId xmlns:p14="http://schemas.microsoft.com/office/powerpoint/2010/main" val="32575333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4">
            <a:extLst>
              <a:ext uri="{FF2B5EF4-FFF2-40B4-BE49-F238E27FC236}">
                <a16:creationId xmlns:a16="http://schemas.microsoft.com/office/drawing/2014/main" id="{1D405627-151B-4A8A-968A-0CDC5AD7CC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440" y="75414"/>
            <a:ext cx="2699560" cy="84558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1B2CAF3-A6D7-402E-BD25-8FB360ECA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000" b="1" dirty="0"/>
              <a:t>Bidirectional LSTM model.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C8070E-86D9-4CEC-8011-B0E815EB7208}"/>
              </a:ext>
            </a:extLst>
          </p:cNvPr>
          <p:cNvSpPr txBox="1"/>
          <p:nvPr/>
        </p:nvSpPr>
        <p:spPr>
          <a:xfrm>
            <a:off x="836612" y="1896799"/>
            <a:ext cx="492947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1500" b="1" dirty="0"/>
              <a:t>Code:</a:t>
            </a:r>
          </a:p>
          <a:p>
            <a:pPr>
              <a:spcAft>
                <a:spcPts val="1200"/>
              </a:spcAft>
            </a:pP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model =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tf.keras.Sequential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spcAft>
                <a:spcPts val="1200"/>
              </a:spcAft>
            </a:pPr>
            <a:endParaRPr lang="en-GB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1200"/>
              </a:spcAft>
            </a:pPr>
            <a:r>
              <a:rPr lang="en-GB" sz="13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GB" sz="13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(Bidirectional(</a:t>
            </a:r>
            <a:r>
              <a:rPr lang="en-GB" sz="13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tf.keras.layers.LSTM</a:t>
            </a:r>
            <a:r>
              <a:rPr lang="en-GB" sz="13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3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lstm_units</a:t>
            </a:r>
            <a:r>
              <a:rPr lang="en-GB" sz="13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GB" sz="13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input_shape</a:t>
            </a:r>
            <a:r>
              <a:rPr lang="en-GB" sz="13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GB" sz="13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timesteps,n_features</a:t>
            </a:r>
            <a:r>
              <a:rPr lang="en-GB" sz="13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3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3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])))</a:t>
            </a:r>
          </a:p>
          <a:p>
            <a:pPr>
              <a:spcAft>
                <a:spcPts val="1200"/>
              </a:spcAft>
            </a:pPr>
            <a:endParaRPr lang="en-GB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1200"/>
              </a:spcAft>
            </a:pP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tf.keras.layers.Dense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(timesteps, activation= '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' )))</a:t>
            </a:r>
          </a:p>
          <a:p>
            <a:pPr>
              <a:spcAft>
                <a:spcPts val="1200"/>
              </a:spcAft>
            </a:pPr>
            <a:endParaRPr lang="en-GB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1200"/>
              </a:spcAft>
            </a:pP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model.compile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(loss= '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huber_loss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' , optimizer= 'adam' , metrics=[ 'accuracy'])</a:t>
            </a:r>
          </a:p>
          <a:p>
            <a:pPr>
              <a:spcAft>
                <a:spcPts val="1200"/>
              </a:spcAft>
            </a:pPr>
            <a:endParaRPr lang="en-GB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1200"/>
              </a:spcAft>
            </a:pPr>
            <a:endParaRPr lang="en-GB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7DE3A-23A3-4569-ABB7-F836B0A84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396" y="1896799"/>
            <a:ext cx="4947155" cy="18993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1B7A78-18DC-4E03-99CD-7C26FB305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33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ECCFA0-3306-4BDA-B6DC-DC5958237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</p:spTree>
    <p:extLst>
      <p:ext uri="{BB962C8B-B14F-4D97-AF65-F5344CB8AC3E}">
        <p14:creationId xmlns:p14="http://schemas.microsoft.com/office/powerpoint/2010/main" val="2784652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4">
            <a:extLst>
              <a:ext uri="{FF2B5EF4-FFF2-40B4-BE49-F238E27FC236}">
                <a16:creationId xmlns:a16="http://schemas.microsoft.com/office/drawing/2014/main" id="{1D405627-151B-4A8A-968A-0CDC5AD7CC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440" y="75414"/>
            <a:ext cx="2699560" cy="84558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1B2CAF3-A6D7-402E-BD25-8FB360ECA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000" b="1" dirty="0"/>
              <a:t>Bidirectional LSTM model – Results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335DCB-7535-42EB-9354-8CD806723585}"/>
              </a:ext>
            </a:extLst>
          </p:cNvPr>
          <p:cNvSpPr txBox="1"/>
          <p:nvPr/>
        </p:nvSpPr>
        <p:spPr>
          <a:xfrm>
            <a:off x="420042" y="1776288"/>
            <a:ext cx="92539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Epochs – 500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Training time – 1 hour approximately.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Training accuracy – 33%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Validation accuracy – 3.3%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DD3D5F52-EA19-4265-B645-F838C9C8C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4405" y="2211103"/>
            <a:ext cx="5157788" cy="453808"/>
          </a:xfrm>
        </p:spPr>
        <p:txBody>
          <a:bodyPr>
            <a:normAutofit/>
          </a:bodyPr>
          <a:lstStyle/>
          <a:p>
            <a:r>
              <a:rPr lang="en-GB" sz="2000" b="0" dirty="0"/>
              <a:t>Loss curves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248DF42A-C711-410F-82E2-3805DA7E8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9707" y="2697665"/>
            <a:ext cx="7582293" cy="379521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D7CBCD-5FBE-47B0-80A5-36406254C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34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5AC22-32E7-4B4E-B824-793C1A821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07BC5A-582F-4210-A51F-48FF7508E326}"/>
              </a:ext>
            </a:extLst>
          </p:cNvPr>
          <p:cNvSpPr txBox="1"/>
          <p:nvPr/>
        </p:nvSpPr>
        <p:spPr>
          <a:xfrm>
            <a:off x="2209800" y="4770188"/>
            <a:ext cx="29226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chemeClr val="accent1">
                    <a:lumMod val="75000"/>
                  </a:schemeClr>
                </a:solidFill>
              </a:rPr>
              <a:t>---</a:t>
            </a:r>
            <a:r>
              <a:rPr lang="en-GB" sz="2800" dirty="0"/>
              <a:t> Training loss</a:t>
            </a:r>
          </a:p>
          <a:p>
            <a:r>
              <a:rPr lang="en-GB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---</a:t>
            </a:r>
            <a:r>
              <a:rPr lang="en-GB" sz="2800" dirty="0"/>
              <a:t> Validation loss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1CF22B-A8BF-4E7A-ACCE-6189E7D9E221}"/>
              </a:ext>
            </a:extLst>
          </p:cNvPr>
          <p:cNvSpPr txBox="1"/>
          <p:nvPr/>
        </p:nvSpPr>
        <p:spPr>
          <a:xfrm>
            <a:off x="2209800" y="4804311"/>
            <a:ext cx="29226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chemeClr val="accent1">
                    <a:lumMod val="75000"/>
                  </a:schemeClr>
                </a:solidFill>
              </a:rPr>
              <a:t>---</a:t>
            </a:r>
            <a:r>
              <a:rPr lang="en-GB" sz="2800" dirty="0"/>
              <a:t> Training loss</a:t>
            </a:r>
          </a:p>
          <a:p>
            <a:r>
              <a:rPr lang="en-GB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---</a:t>
            </a:r>
            <a:r>
              <a:rPr lang="en-GB" sz="2800" dirty="0"/>
              <a:t> Validation loss</a:t>
            </a:r>
          </a:p>
        </p:txBody>
      </p:sp>
    </p:spTree>
    <p:extLst>
      <p:ext uri="{BB962C8B-B14F-4D97-AF65-F5344CB8AC3E}">
        <p14:creationId xmlns:p14="http://schemas.microsoft.com/office/powerpoint/2010/main" val="886158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4">
            <a:extLst>
              <a:ext uri="{FF2B5EF4-FFF2-40B4-BE49-F238E27FC236}">
                <a16:creationId xmlns:a16="http://schemas.microsoft.com/office/drawing/2014/main" id="{1D405627-151B-4A8A-968A-0CDC5AD7CC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440" y="75414"/>
            <a:ext cx="2699560" cy="84558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1B2CAF3-A6D7-402E-BD25-8FB360ECA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000" b="1" dirty="0"/>
              <a:t>Bidirectional LSTM model – Predictions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D1E9F0BE-488E-4036-8F06-09163CF79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009" y="1445590"/>
            <a:ext cx="9953902" cy="498019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C32028-D2D8-405E-8CF0-D3422F99A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35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586B1-0380-4D7B-B320-02E81EF4B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</p:spTree>
    <p:extLst>
      <p:ext uri="{BB962C8B-B14F-4D97-AF65-F5344CB8AC3E}">
        <p14:creationId xmlns:p14="http://schemas.microsoft.com/office/powerpoint/2010/main" val="973008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4">
            <a:extLst>
              <a:ext uri="{FF2B5EF4-FFF2-40B4-BE49-F238E27FC236}">
                <a16:creationId xmlns:a16="http://schemas.microsoft.com/office/drawing/2014/main" id="{1D405627-151B-4A8A-968A-0CDC5AD7CC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440" y="75414"/>
            <a:ext cx="2699560" cy="8455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4CF063-5084-4D38-84DA-802E4BC2ECB0}"/>
              </a:ext>
            </a:extLst>
          </p:cNvPr>
          <p:cNvSpPr txBox="1"/>
          <p:nvPr/>
        </p:nvSpPr>
        <p:spPr>
          <a:xfrm>
            <a:off x="1102936" y="1310325"/>
            <a:ext cx="92539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ea typeface="+mj-ea"/>
                <a:cs typeface="+mj-cs"/>
              </a:rPr>
              <a:t>TASKS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E5F1C7-2119-4623-B529-2410BE8EB814}"/>
              </a:ext>
            </a:extLst>
          </p:cNvPr>
          <p:cNvSpPr txBox="1"/>
          <p:nvPr/>
        </p:nvSpPr>
        <p:spPr>
          <a:xfrm>
            <a:off x="1102936" y="2563627"/>
            <a:ext cx="92539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GB" sz="2000" dirty="0"/>
              <a:t>TASK 1 – Selection of neural network type and performing heuristics.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GB" sz="2000" dirty="0"/>
              <a:t>TASK 2 - Creating identical waveforms as of neuronal data for training and evaluating various neural network models.</a:t>
            </a:r>
          </a:p>
          <a:p>
            <a:endParaRPr lang="en-GB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GB" sz="2000" dirty="0"/>
              <a:t>TASK 3 - Training the neural network model for actual waveforms of neuronal data.</a:t>
            </a:r>
          </a:p>
          <a:p>
            <a:endParaRPr lang="en-GB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GB" sz="2000" dirty="0">
                <a:highlight>
                  <a:srgbClr val="FFFF00"/>
                </a:highlight>
              </a:rPr>
              <a:t>TASK 4 - Using that model, train all neurons and create a neural network.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GB" sz="2000" dirty="0"/>
              <a:t>TASK 5 - Make the real time predictions on PC by using created neural network model.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EBD08-3AA3-4ADF-98DB-D8B1EB021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36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7E6D739-9FD5-492A-AE34-DEBE90CF9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</p:spTree>
    <p:extLst>
      <p:ext uri="{BB962C8B-B14F-4D97-AF65-F5344CB8AC3E}">
        <p14:creationId xmlns:p14="http://schemas.microsoft.com/office/powerpoint/2010/main" val="992834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570AD1-5CEC-48A6-BC7C-CB3160B64DC7}"/>
              </a:ext>
            </a:extLst>
          </p:cNvPr>
          <p:cNvSpPr txBox="1"/>
          <p:nvPr/>
        </p:nvSpPr>
        <p:spPr>
          <a:xfrm>
            <a:off x="2198016" y="2655213"/>
            <a:ext cx="7795967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8000" b="1" dirty="0"/>
              <a:t>TASK 4 </a:t>
            </a:r>
          </a:p>
          <a:p>
            <a:pPr algn="ctr">
              <a:spcAft>
                <a:spcPts val="1200"/>
              </a:spcAft>
            </a:pPr>
            <a:r>
              <a:rPr lang="en-GB" sz="4000" b="1" dirty="0"/>
              <a:t>Train all the neurons and form a neural network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	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</p:txBody>
      </p:sp>
      <p:pic>
        <p:nvPicPr>
          <p:cNvPr id="3" name="Grafik 4">
            <a:extLst>
              <a:ext uri="{FF2B5EF4-FFF2-40B4-BE49-F238E27FC236}">
                <a16:creationId xmlns:a16="http://schemas.microsoft.com/office/drawing/2014/main" id="{CC5A568F-2C0A-4908-AB26-C33148518F3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440" y="56560"/>
            <a:ext cx="2699560" cy="8455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71613-11C8-4412-BBC1-0E6E067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37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59F1F9-DBA1-4FCC-836C-45468A7A1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</p:spTree>
    <p:extLst>
      <p:ext uri="{BB962C8B-B14F-4D97-AF65-F5344CB8AC3E}">
        <p14:creationId xmlns:p14="http://schemas.microsoft.com/office/powerpoint/2010/main" val="2740733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4">
            <a:extLst>
              <a:ext uri="{FF2B5EF4-FFF2-40B4-BE49-F238E27FC236}">
                <a16:creationId xmlns:a16="http://schemas.microsoft.com/office/drawing/2014/main" id="{1D405627-151B-4A8A-968A-0CDC5AD7CC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440" y="75414"/>
            <a:ext cx="2699560" cy="84558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1B2CAF3-A6D7-402E-BD25-8FB360ECA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000" b="1" dirty="0"/>
              <a:t>Resource analysis for increased sampling frequency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E25F1EF-76A3-416C-B6F8-000942ACE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152753"/>
              </p:ext>
            </p:extLst>
          </p:nvPr>
        </p:nvGraphicFramePr>
        <p:xfrm>
          <a:off x="1066800" y="1980398"/>
          <a:ext cx="6974264" cy="39490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01966">
                  <a:extLst>
                    <a:ext uri="{9D8B030D-6E8A-4147-A177-3AD203B41FA5}">
                      <a16:colId xmlns:a16="http://schemas.microsoft.com/office/drawing/2014/main" val="2987932605"/>
                    </a:ext>
                  </a:extLst>
                </a:gridCol>
                <a:gridCol w="1702178">
                  <a:extLst>
                    <a:ext uri="{9D8B030D-6E8A-4147-A177-3AD203B41FA5}">
                      <a16:colId xmlns:a16="http://schemas.microsoft.com/office/drawing/2014/main" val="579978282"/>
                    </a:ext>
                  </a:extLst>
                </a:gridCol>
                <a:gridCol w="1338495">
                  <a:extLst>
                    <a:ext uri="{9D8B030D-6E8A-4147-A177-3AD203B41FA5}">
                      <a16:colId xmlns:a16="http://schemas.microsoft.com/office/drawing/2014/main" val="584890660"/>
                    </a:ext>
                  </a:extLst>
                </a:gridCol>
                <a:gridCol w="1831625">
                  <a:extLst>
                    <a:ext uri="{9D8B030D-6E8A-4147-A177-3AD203B41FA5}">
                      <a16:colId xmlns:a16="http://schemas.microsoft.com/office/drawing/2014/main" val="236025661"/>
                    </a:ext>
                  </a:extLst>
                </a:gridCol>
              </a:tblGrid>
              <a:tr h="978716"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000">
                          <a:effectLst/>
                        </a:rPr>
                        <a:t>Number of timesteps =</a:t>
                      </a:r>
                      <a:br>
                        <a:rPr lang="en-GB" sz="1000">
                          <a:effectLst/>
                        </a:rPr>
                      </a:br>
                      <a:r>
                        <a:rPr lang="en-GB" sz="1000">
                          <a:effectLst/>
                        </a:rPr>
                        <a:t>Number of LSTM units</a:t>
                      </a:r>
                      <a:endParaRPr lang="en-GB" sz="1100">
                        <a:effectLst/>
                      </a:endParaRPr>
                    </a:p>
                    <a:p>
                      <a:pPr algn="ctr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000">
                          <a:effectLst/>
                        </a:rPr>
                        <a:t>(For 100ms of data)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000">
                          <a:effectLst/>
                        </a:rPr>
                        <a:t>Time taken to run 1 epoch</a:t>
                      </a:r>
                      <a:br>
                        <a:rPr lang="en-GB" sz="1000">
                          <a:effectLst/>
                        </a:rPr>
                      </a:br>
                      <a:r>
                        <a:rPr lang="en-GB" sz="1000">
                          <a:effectLst/>
                        </a:rPr>
                        <a:t>(In Seconds)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000">
                          <a:effectLst/>
                        </a:rPr>
                        <a:t>Projected time to run 500 epochs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000">
                          <a:effectLst/>
                        </a:rPr>
                        <a:t>memory consumption for the model use including the data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5839738"/>
                  </a:ext>
                </a:extLst>
              </a:tr>
              <a:tr h="270726"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000">
                          <a:effectLst/>
                        </a:rPr>
                        <a:t>100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000">
                          <a:effectLst/>
                        </a:rPr>
                        <a:t>70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000">
                          <a:effectLst/>
                        </a:rPr>
                        <a:t>9.72 Hours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000">
                          <a:effectLst/>
                        </a:rPr>
                        <a:t>128.4 MiB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49415131"/>
                  </a:ext>
                </a:extLst>
              </a:tr>
              <a:tr h="270726"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000">
                          <a:effectLst/>
                        </a:rPr>
                        <a:t>150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000">
                          <a:effectLst/>
                        </a:rPr>
                        <a:t>95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000">
                          <a:effectLst/>
                        </a:rPr>
                        <a:t>13.19 Hours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000">
                          <a:effectLst/>
                        </a:rPr>
                        <a:t>137.2 MiB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41835535"/>
                  </a:ext>
                </a:extLst>
              </a:tr>
              <a:tr h="672993"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000">
                          <a:effectLst/>
                        </a:rPr>
                        <a:t>200 </a:t>
                      </a:r>
                      <a:endParaRPr lang="en-GB" sz="1100">
                        <a:effectLst/>
                      </a:endParaRPr>
                    </a:p>
                    <a:p>
                      <a:pPr algn="ctr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000">
                          <a:effectLst/>
                        </a:rPr>
                        <a:t>(2KHz sampling rate)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000">
                          <a:effectLst/>
                        </a:rPr>
                        <a:t>58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000">
                          <a:effectLst/>
                        </a:rPr>
                        <a:t>8.05 Hours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000">
                          <a:effectLst/>
                        </a:rPr>
                        <a:t>137.5 MiB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67484134"/>
                  </a:ext>
                </a:extLst>
              </a:tr>
              <a:tr h="270726"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000">
                          <a:effectLst/>
                        </a:rPr>
                        <a:t>250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000">
                          <a:effectLst/>
                        </a:rPr>
                        <a:t>159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000">
                          <a:effectLst/>
                        </a:rPr>
                        <a:t>22.08 Hours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000" dirty="0">
                          <a:effectLst/>
                        </a:rPr>
                        <a:t>201.0 MiB</a:t>
                      </a:r>
                      <a:endParaRPr lang="en-GB" sz="1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96869362"/>
                  </a:ext>
                </a:extLst>
              </a:tr>
              <a:tr h="270726"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000">
                          <a:effectLst/>
                        </a:rPr>
                        <a:t>300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000">
                          <a:effectLst/>
                        </a:rPr>
                        <a:t>487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000">
                          <a:effectLst/>
                        </a:rPr>
                        <a:t>2.81 Days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000">
                          <a:effectLst/>
                        </a:rPr>
                        <a:t>149.4 MiB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4167386"/>
                  </a:ext>
                </a:extLst>
              </a:tr>
              <a:tr h="270726"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000">
                          <a:effectLst/>
                        </a:rPr>
                        <a:t>500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000">
                          <a:effectLst/>
                        </a:rPr>
                        <a:t>1326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000">
                          <a:effectLst/>
                        </a:rPr>
                        <a:t>7.67 Days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000">
                          <a:effectLst/>
                        </a:rPr>
                        <a:t>186.5 MiB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50210558"/>
                  </a:ext>
                </a:extLst>
              </a:tr>
              <a:tr h="270726"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000">
                          <a:effectLst/>
                        </a:rPr>
                        <a:t>1000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000">
                          <a:effectLst/>
                        </a:rPr>
                        <a:t>5460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000">
                          <a:effectLst/>
                        </a:rPr>
                        <a:t>31.59 Days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000">
                          <a:effectLst/>
                        </a:rPr>
                        <a:t>?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8467699"/>
                  </a:ext>
                </a:extLst>
              </a:tr>
              <a:tr h="672993"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000">
                          <a:effectLst/>
                        </a:rPr>
                        <a:t>2000</a:t>
                      </a:r>
                      <a:endParaRPr lang="en-GB" sz="1100">
                        <a:effectLst/>
                      </a:endParaRPr>
                    </a:p>
                    <a:p>
                      <a:pPr algn="ctr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000">
                          <a:effectLst/>
                        </a:rPr>
                        <a:t>(20KHz sampling rate)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000">
                          <a:effectLst/>
                        </a:rPr>
                        <a:t>21149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000">
                          <a:effectLst/>
                        </a:rPr>
                        <a:t>122.39 Days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000" dirty="0">
                          <a:effectLst/>
                        </a:rPr>
                        <a:t>621.9 MiB</a:t>
                      </a:r>
                      <a:endParaRPr lang="en-GB" sz="1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858513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53E85D-3E25-4567-B3FE-0785F84DB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38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D430A6-07EE-469C-8837-5F7312C8E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</p:spTree>
    <p:extLst>
      <p:ext uri="{BB962C8B-B14F-4D97-AF65-F5344CB8AC3E}">
        <p14:creationId xmlns:p14="http://schemas.microsoft.com/office/powerpoint/2010/main" val="30965961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4">
            <a:extLst>
              <a:ext uri="{FF2B5EF4-FFF2-40B4-BE49-F238E27FC236}">
                <a16:creationId xmlns:a16="http://schemas.microsoft.com/office/drawing/2014/main" id="{1D405627-151B-4A8A-968A-0CDC5AD7CC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440" y="75414"/>
            <a:ext cx="2699560" cy="84558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1B2CAF3-A6D7-402E-BD25-8FB360ECA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000" b="1" dirty="0"/>
              <a:t>Final parameters to train remaining neurons.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7BB9C8D-D806-47B9-8B2D-4AC26C9EB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647515"/>
              </p:ext>
            </p:extLst>
          </p:nvPr>
        </p:nvGraphicFramePr>
        <p:xfrm>
          <a:off x="1199373" y="2194236"/>
          <a:ext cx="6787036" cy="37590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42869">
                  <a:extLst>
                    <a:ext uri="{9D8B030D-6E8A-4147-A177-3AD203B41FA5}">
                      <a16:colId xmlns:a16="http://schemas.microsoft.com/office/drawing/2014/main" val="3618625313"/>
                    </a:ext>
                  </a:extLst>
                </a:gridCol>
                <a:gridCol w="2944167">
                  <a:extLst>
                    <a:ext uri="{9D8B030D-6E8A-4147-A177-3AD203B41FA5}">
                      <a16:colId xmlns:a16="http://schemas.microsoft.com/office/drawing/2014/main" val="1902298696"/>
                    </a:ext>
                  </a:extLst>
                </a:gridCol>
              </a:tblGrid>
              <a:tr h="375909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100">
                          <a:effectLst/>
                        </a:rPr>
                        <a:t>Parameters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100">
                          <a:effectLst/>
                        </a:rPr>
                        <a:t>value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14352447"/>
                  </a:ext>
                </a:extLst>
              </a:tr>
              <a:tr h="375909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100">
                          <a:effectLst/>
                        </a:rPr>
                        <a:t>Model 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100">
                          <a:effectLst/>
                        </a:rPr>
                        <a:t>Bidirectional LSTM 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47010830"/>
                  </a:ext>
                </a:extLst>
              </a:tr>
              <a:tr h="375909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100">
                          <a:effectLst/>
                        </a:rPr>
                        <a:t>Sample rate reduction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100">
                          <a:effectLst/>
                        </a:rPr>
                        <a:t>From 20KHz to 2KHz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91744267"/>
                  </a:ext>
                </a:extLst>
              </a:tr>
              <a:tr h="375909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100">
                          <a:effectLst/>
                        </a:rPr>
                        <a:t>Modulating frequency for input pulses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100">
                          <a:effectLst/>
                        </a:rPr>
                        <a:t>200Hz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74191821"/>
                  </a:ext>
                </a:extLst>
              </a:tr>
              <a:tr h="375909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100">
                          <a:effectLst/>
                        </a:rPr>
                        <a:t>Epochs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100">
                          <a:effectLst/>
                        </a:rPr>
                        <a:t>500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67480091"/>
                  </a:ext>
                </a:extLst>
              </a:tr>
              <a:tr h="375909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100">
                          <a:effectLst/>
                        </a:rPr>
                        <a:t>LSTM units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100">
                          <a:effectLst/>
                        </a:rPr>
                        <a:t>200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17995720"/>
                  </a:ext>
                </a:extLst>
              </a:tr>
              <a:tr h="375909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100">
                          <a:effectLst/>
                        </a:rPr>
                        <a:t>Batch size 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100">
                          <a:effectLst/>
                        </a:rPr>
                        <a:t>1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37653930"/>
                  </a:ext>
                </a:extLst>
              </a:tr>
              <a:tr h="375909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100">
                          <a:effectLst/>
                        </a:rPr>
                        <a:t>Loss function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100">
                          <a:effectLst/>
                        </a:rPr>
                        <a:t>Huber loss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50131256"/>
                  </a:ext>
                </a:extLst>
              </a:tr>
              <a:tr h="375909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100">
                          <a:effectLst/>
                        </a:rPr>
                        <a:t>Optimizer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100">
                          <a:effectLst/>
                        </a:rPr>
                        <a:t>Adam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02959651"/>
                  </a:ext>
                </a:extLst>
              </a:tr>
              <a:tr h="375909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100">
                          <a:effectLst/>
                        </a:rPr>
                        <a:t>Activation function for dense layer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spcAft>
                          <a:spcPts val="550"/>
                        </a:spcAft>
                      </a:pPr>
                      <a:r>
                        <a:rPr lang="en-GB" sz="1100" dirty="0" err="1">
                          <a:effectLst/>
                        </a:rPr>
                        <a:t>ReLu</a:t>
                      </a:r>
                      <a:endParaRPr lang="en-GB" sz="1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8241467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F8E5DB-4451-4475-80BB-37BF05ED9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39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1767D5-1F45-40B5-BCDF-E0FC48C35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</p:spTree>
    <p:extLst>
      <p:ext uri="{BB962C8B-B14F-4D97-AF65-F5344CB8AC3E}">
        <p14:creationId xmlns:p14="http://schemas.microsoft.com/office/powerpoint/2010/main" val="4110649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4">
            <a:extLst>
              <a:ext uri="{FF2B5EF4-FFF2-40B4-BE49-F238E27FC236}">
                <a16:creationId xmlns:a16="http://schemas.microsoft.com/office/drawing/2014/main" id="{1D405627-151B-4A8A-968A-0CDC5AD7CC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440" y="75414"/>
            <a:ext cx="2699560" cy="8455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4CF063-5084-4D38-84DA-802E4BC2ECB0}"/>
              </a:ext>
            </a:extLst>
          </p:cNvPr>
          <p:cNvSpPr txBox="1"/>
          <p:nvPr/>
        </p:nvSpPr>
        <p:spPr>
          <a:xfrm>
            <a:off x="1102936" y="1310325"/>
            <a:ext cx="92539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b="1" dirty="0">
                <a:ea typeface="+mj-ea"/>
                <a:cs typeface="+mj-cs"/>
              </a:rPr>
              <a:t>CHALLANGES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E5F1C7-2119-4623-B529-2410BE8EB814}"/>
              </a:ext>
            </a:extLst>
          </p:cNvPr>
          <p:cNvSpPr txBox="1"/>
          <p:nvPr/>
        </p:nvSpPr>
        <p:spPr>
          <a:xfrm>
            <a:off x="1102936" y="2563627"/>
            <a:ext cx="9253979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2000" dirty="0"/>
              <a:t>No similar example were found which predict sound data from sound data. </a:t>
            </a:r>
          </a:p>
          <a:p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2000" dirty="0"/>
              <a:t>Availability of the limited data.</a:t>
            </a:r>
          </a:p>
          <a:p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2000" dirty="0"/>
              <a:t>Interneural data was not suitable for model training.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000" dirty="0"/>
              <a:t>Unsorted data - different sound patterns for different neurons.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000" dirty="0"/>
              <a:t>Unsuitable slope for proper training.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b="1" dirty="0"/>
          </a:p>
          <a:p>
            <a:r>
              <a:rPr lang="en-GB" sz="2000" b="1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10DB6-E809-44DF-BF8E-D2C19F245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4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1924234-1105-4932-B190-592315180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</p:spTree>
    <p:extLst>
      <p:ext uri="{BB962C8B-B14F-4D97-AF65-F5344CB8AC3E}">
        <p14:creationId xmlns:p14="http://schemas.microsoft.com/office/powerpoint/2010/main" val="2565716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4">
            <a:extLst>
              <a:ext uri="{FF2B5EF4-FFF2-40B4-BE49-F238E27FC236}">
                <a16:creationId xmlns:a16="http://schemas.microsoft.com/office/drawing/2014/main" id="{1D405627-151B-4A8A-968A-0CDC5AD7CC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440" y="75414"/>
            <a:ext cx="2699560" cy="84558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1B2CAF3-A6D7-402E-BD25-8FB360ECA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000" b="1" dirty="0"/>
              <a:t>Training curves – LN2 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4FD1D2E-667E-4E81-A506-73DCE50D4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24807" y="1842335"/>
            <a:ext cx="6792562" cy="339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F1248EC7-1460-4395-8FB1-4380F246C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08819" y="1842331"/>
            <a:ext cx="6792562" cy="339948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C438AF-14B3-4E71-AD02-DA83D3875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40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EE8AD-2827-4672-9E3F-5E7231066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BCC3F4-94B0-40FB-80F5-98FC539EBEB8}"/>
              </a:ext>
            </a:extLst>
          </p:cNvPr>
          <p:cNvSpPr txBox="1"/>
          <p:nvPr/>
        </p:nvSpPr>
        <p:spPr>
          <a:xfrm>
            <a:off x="428133" y="5215473"/>
            <a:ext cx="4134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---</a:t>
            </a:r>
            <a:r>
              <a:rPr lang="en-GB" dirty="0"/>
              <a:t> Training curves</a:t>
            </a:r>
          </a:p>
          <a:p>
            <a:r>
              <a:rPr lang="en-GB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---</a:t>
            </a:r>
            <a:r>
              <a:rPr lang="en-GB" dirty="0"/>
              <a:t> Validation curves</a:t>
            </a:r>
          </a:p>
        </p:txBody>
      </p:sp>
    </p:spTree>
    <p:extLst>
      <p:ext uri="{BB962C8B-B14F-4D97-AF65-F5344CB8AC3E}">
        <p14:creationId xmlns:p14="http://schemas.microsoft.com/office/powerpoint/2010/main" val="3205312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4">
            <a:extLst>
              <a:ext uri="{FF2B5EF4-FFF2-40B4-BE49-F238E27FC236}">
                <a16:creationId xmlns:a16="http://schemas.microsoft.com/office/drawing/2014/main" id="{1D405627-151B-4A8A-968A-0CDC5AD7CC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440" y="75414"/>
            <a:ext cx="2699560" cy="84558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1B2CAF3-A6D7-402E-BD25-8FB360ECA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000" b="1" dirty="0"/>
              <a:t>Training curves – LN3 </a:t>
            </a:r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DBCC1A15-DAD6-4FDE-AB8B-EF836FCA6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73445" y="1842133"/>
            <a:ext cx="6792562" cy="3399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Graphical user interface, chart, scatter chart&#10;&#10;Description automatically generated">
            <a:extLst>
              <a:ext uri="{FF2B5EF4-FFF2-40B4-BE49-F238E27FC236}">
                <a16:creationId xmlns:a16="http://schemas.microsoft.com/office/drawing/2014/main" id="{7C515A65-0F4F-4B73-9C54-BBE20B2148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3699" y="1842133"/>
            <a:ext cx="6793323" cy="339968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051A85-CC5F-4592-9830-EA185806B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41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CFBAE-0490-43D2-8DC2-9092292D7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2C1581-474B-43F2-9023-5D3B3A74E8AE}"/>
              </a:ext>
            </a:extLst>
          </p:cNvPr>
          <p:cNvSpPr txBox="1"/>
          <p:nvPr/>
        </p:nvSpPr>
        <p:spPr>
          <a:xfrm>
            <a:off x="428133" y="5241814"/>
            <a:ext cx="4134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---</a:t>
            </a:r>
            <a:r>
              <a:rPr lang="en-GB" dirty="0"/>
              <a:t> Training curves</a:t>
            </a:r>
          </a:p>
          <a:p>
            <a:r>
              <a:rPr lang="en-GB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---</a:t>
            </a:r>
            <a:r>
              <a:rPr lang="en-GB" dirty="0"/>
              <a:t> Validation curves</a:t>
            </a:r>
          </a:p>
        </p:txBody>
      </p:sp>
    </p:spTree>
    <p:extLst>
      <p:ext uri="{BB962C8B-B14F-4D97-AF65-F5344CB8AC3E}">
        <p14:creationId xmlns:p14="http://schemas.microsoft.com/office/powerpoint/2010/main" val="20732914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4">
            <a:extLst>
              <a:ext uri="{FF2B5EF4-FFF2-40B4-BE49-F238E27FC236}">
                <a16:creationId xmlns:a16="http://schemas.microsoft.com/office/drawing/2014/main" id="{1D405627-151B-4A8A-968A-0CDC5AD7CC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440" y="75414"/>
            <a:ext cx="2699560" cy="84558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1B2CAF3-A6D7-402E-BD25-8FB360ECA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000" b="1" dirty="0"/>
              <a:t>Training curves – LN4 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7016016A-A2C1-4D08-BC78-CB316C3DE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88141" y="1842132"/>
            <a:ext cx="6793480" cy="3399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C671A89-15E5-49E7-881E-7D36818BE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4208" y="1842512"/>
            <a:ext cx="6793480" cy="33993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22C586-A298-4372-AC8F-025642574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42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28A59-5BE2-41D3-865B-E4A6CF604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BC18F-5FD3-45B7-82E4-E760B407ABDD}"/>
              </a:ext>
            </a:extLst>
          </p:cNvPr>
          <p:cNvSpPr txBox="1"/>
          <p:nvPr/>
        </p:nvSpPr>
        <p:spPr>
          <a:xfrm>
            <a:off x="428133" y="5241814"/>
            <a:ext cx="4134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---</a:t>
            </a:r>
            <a:r>
              <a:rPr lang="en-GB" dirty="0"/>
              <a:t> Training curves</a:t>
            </a:r>
          </a:p>
          <a:p>
            <a:r>
              <a:rPr lang="en-GB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---</a:t>
            </a:r>
            <a:r>
              <a:rPr lang="en-GB" dirty="0"/>
              <a:t> Validation curves</a:t>
            </a:r>
          </a:p>
        </p:txBody>
      </p:sp>
    </p:spTree>
    <p:extLst>
      <p:ext uri="{BB962C8B-B14F-4D97-AF65-F5344CB8AC3E}">
        <p14:creationId xmlns:p14="http://schemas.microsoft.com/office/powerpoint/2010/main" val="40716735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4">
            <a:extLst>
              <a:ext uri="{FF2B5EF4-FFF2-40B4-BE49-F238E27FC236}">
                <a16:creationId xmlns:a16="http://schemas.microsoft.com/office/drawing/2014/main" id="{1D405627-151B-4A8A-968A-0CDC5AD7CC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440" y="75414"/>
            <a:ext cx="2699560" cy="84558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1B2CAF3-A6D7-402E-BD25-8FB360ECA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000" b="1" dirty="0"/>
              <a:t>Training curves – LN5 </a:t>
            </a:r>
          </a:p>
        </p:txBody>
      </p:sp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:a16="http://schemas.microsoft.com/office/drawing/2014/main" id="{4968B080-F866-4668-A4DC-FB07EA0FF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88981" y="1857103"/>
            <a:ext cx="6764287" cy="3384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6F069AD5-63BC-4FCB-B5FC-96E370630A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4823" y="1857103"/>
            <a:ext cx="6764286" cy="338509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80AAF2-302F-48E2-BA3F-4C94D543F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43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2CCBC-E774-42AA-BECC-3D7CBABE5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8FC1A-ABF7-42E1-8CEE-5046D718DB78}"/>
              </a:ext>
            </a:extLst>
          </p:cNvPr>
          <p:cNvSpPr txBox="1"/>
          <p:nvPr/>
        </p:nvSpPr>
        <p:spPr>
          <a:xfrm>
            <a:off x="428133" y="5241814"/>
            <a:ext cx="4134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---</a:t>
            </a:r>
            <a:r>
              <a:rPr lang="en-GB" dirty="0"/>
              <a:t> Training curves</a:t>
            </a:r>
          </a:p>
          <a:p>
            <a:r>
              <a:rPr lang="en-GB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---</a:t>
            </a:r>
            <a:r>
              <a:rPr lang="en-GB" dirty="0"/>
              <a:t> Validation curves</a:t>
            </a:r>
          </a:p>
        </p:txBody>
      </p:sp>
    </p:spTree>
    <p:extLst>
      <p:ext uri="{BB962C8B-B14F-4D97-AF65-F5344CB8AC3E}">
        <p14:creationId xmlns:p14="http://schemas.microsoft.com/office/powerpoint/2010/main" val="31668438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4">
            <a:extLst>
              <a:ext uri="{FF2B5EF4-FFF2-40B4-BE49-F238E27FC236}">
                <a16:creationId xmlns:a16="http://schemas.microsoft.com/office/drawing/2014/main" id="{1D405627-151B-4A8A-968A-0CDC5AD7CC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440" y="75414"/>
            <a:ext cx="2699560" cy="84558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1B2CAF3-A6D7-402E-BD25-8FB360ECA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000" b="1" dirty="0"/>
              <a:t>Creating the neural network from trained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79EC2-2BC7-45F9-9908-E091567CA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0345" y="1585608"/>
            <a:ext cx="1527617" cy="4492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18F21E-D3B3-4C50-8569-022DE449AFE8}"/>
              </a:ext>
            </a:extLst>
          </p:cNvPr>
          <p:cNvSpPr txBox="1"/>
          <p:nvPr/>
        </p:nvSpPr>
        <p:spPr>
          <a:xfrm>
            <a:off x="1021404" y="1585608"/>
            <a:ext cx="7412477" cy="4980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3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X_       , </a:t>
            </a:r>
            <a:r>
              <a:rPr lang="en-GB" sz="13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tmp</a:t>
            </a:r>
            <a:r>
              <a:rPr lang="en-GB" sz="13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  = </a:t>
            </a:r>
            <a:r>
              <a:rPr lang="en-GB" sz="13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truncate_data_and_reshape</a:t>
            </a:r>
            <a:r>
              <a:rPr lang="en-GB" sz="13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(X,y1,timesteps,1)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3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yhat1           = model1_an1.predict(X_)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3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3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yhat1_          = yhat1.reshape(-1,1)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3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yhat1_   , </a:t>
            </a:r>
            <a:r>
              <a:rPr lang="en-GB" sz="13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tmp</a:t>
            </a:r>
            <a:r>
              <a:rPr lang="en-GB" sz="13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  = </a:t>
            </a:r>
            <a:r>
              <a:rPr lang="en-GB" sz="13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truncate_data_and_reshape</a:t>
            </a:r>
            <a:r>
              <a:rPr lang="en-GB" sz="13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(yhat1_,yhat1_,timesteps,1)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3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yhat2           = model2_ln2.predict(yhat1_.reshape(-1,timesteps,1))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3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3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yhat2_          = yhat2.reshape(-1,1)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3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yhat2_   , </a:t>
            </a:r>
            <a:r>
              <a:rPr lang="en-GB" sz="13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tmp</a:t>
            </a:r>
            <a:r>
              <a:rPr lang="en-GB" sz="13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  = </a:t>
            </a:r>
            <a:r>
              <a:rPr lang="en-GB" sz="13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truncate_data_and_reshape</a:t>
            </a:r>
            <a:r>
              <a:rPr lang="en-GB" sz="13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(yhat2_,yhat2_,timesteps,1)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3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yhat5           = model3_ln5.predict(yhat2_.reshape(-1,timesteps,1))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3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3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yhat1_          = yhat1.reshape(-1,1)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3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yhat5_          = yhat5.reshape(-1,1)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3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yhat3_   , </a:t>
            </a:r>
            <a:r>
              <a:rPr lang="en-GB" sz="13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tmp</a:t>
            </a:r>
            <a:r>
              <a:rPr lang="en-GB" sz="13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  = </a:t>
            </a:r>
            <a:r>
              <a:rPr lang="en-GB" sz="13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truncate_data_and_reshape</a:t>
            </a:r>
            <a:r>
              <a:rPr lang="en-GB" sz="13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(</a:t>
            </a:r>
            <a:r>
              <a:rPr lang="en-GB" sz="13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np.array</a:t>
            </a:r>
            <a:r>
              <a:rPr lang="en-GB" sz="13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([yhat1_,yhat5_]),X,timesteps,2)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3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yhat3           = model4_ln3.predict(yhat3_.reshape(-1,timesteps,2))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3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3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yhat3_          = yhat3.reshape(-1,1)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3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yhat5_          = yhat5.reshape(-1,1)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3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yhat4_   , </a:t>
            </a:r>
            <a:r>
              <a:rPr lang="en-GB" sz="13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tmp</a:t>
            </a:r>
            <a:r>
              <a:rPr lang="en-GB" sz="13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  = </a:t>
            </a:r>
            <a:r>
              <a:rPr lang="en-GB" sz="13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truncate_data_and_reshape</a:t>
            </a:r>
            <a:r>
              <a:rPr lang="en-GB" sz="13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(</a:t>
            </a:r>
            <a:r>
              <a:rPr lang="en-GB" sz="13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np.array</a:t>
            </a:r>
            <a:r>
              <a:rPr lang="en-GB" sz="13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([yhat3_,yhat5_]),X,timesteps,2)</a:t>
            </a:r>
          </a:p>
          <a:p>
            <a:pPr marL="180340">
              <a:spcBef>
                <a:spcPts val="100"/>
              </a:spcBef>
              <a:spcAft>
                <a:spcPts val="100"/>
              </a:spcAft>
            </a:pPr>
            <a:r>
              <a:rPr lang="en-GB" sz="13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yhat4           = model5_ln4.predict(yhat4_.reshape(-1,timesteps,2))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C7A8CC-B22D-4B6F-92FC-6DD59BAFD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44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4179D2-68B0-4079-87FA-90B0BBCE7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</p:spTree>
    <p:extLst>
      <p:ext uri="{BB962C8B-B14F-4D97-AF65-F5344CB8AC3E}">
        <p14:creationId xmlns:p14="http://schemas.microsoft.com/office/powerpoint/2010/main" val="26810926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4">
            <a:extLst>
              <a:ext uri="{FF2B5EF4-FFF2-40B4-BE49-F238E27FC236}">
                <a16:creationId xmlns:a16="http://schemas.microsoft.com/office/drawing/2014/main" id="{1D405627-151B-4A8A-968A-0CDC5AD7CC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440" y="75414"/>
            <a:ext cx="2699560" cy="84558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1B2CAF3-A6D7-402E-BD25-8FB360ECA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000" b="1" dirty="0"/>
              <a:t>Predictions from neural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79EC2-2BC7-45F9-9908-E091567CA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0345" y="1585608"/>
            <a:ext cx="1527617" cy="4492991"/>
          </a:xfrm>
          <a:prstGeom prst="rect">
            <a:avLst/>
          </a:prstGeom>
        </p:spPr>
      </p:pic>
      <p:pic>
        <p:nvPicPr>
          <p:cNvPr id="6" name="Picture 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0FB23A50-7C63-4207-A47E-14490001C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11" y="1585608"/>
            <a:ext cx="7778881" cy="44929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E2A485-4F4C-44D9-981C-9D356D7C2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45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93EE59-6D3A-4B59-88D9-FCBADA023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6294E5-2F0F-4318-848E-578DC79613C8}"/>
              </a:ext>
            </a:extLst>
          </p:cNvPr>
          <p:cNvSpPr txBox="1"/>
          <p:nvPr/>
        </p:nvSpPr>
        <p:spPr>
          <a:xfrm>
            <a:off x="1425812" y="5955864"/>
            <a:ext cx="2789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Predicted output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D31D73-F0DD-495F-A834-A22AB1B15A8D}"/>
              </a:ext>
            </a:extLst>
          </p:cNvPr>
          <p:cNvSpPr txBox="1"/>
          <p:nvPr/>
        </p:nvSpPr>
        <p:spPr>
          <a:xfrm>
            <a:off x="5618634" y="5955864"/>
            <a:ext cx="2789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Expected output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21886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4">
            <a:extLst>
              <a:ext uri="{FF2B5EF4-FFF2-40B4-BE49-F238E27FC236}">
                <a16:creationId xmlns:a16="http://schemas.microsoft.com/office/drawing/2014/main" id="{1D405627-151B-4A8A-968A-0CDC5AD7CC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440" y="75414"/>
            <a:ext cx="2699560" cy="8455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4CF063-5084-4D38-84DA-802E4BC2ECB0}"/>
              </a:ext>
            </a:extLst>
          </p:cNvPr>
          <p:cNvSpPr txBox="1"/>
          <p:nvPr/>
        </p:nvSpPr>
        <p:spPr>
          <a:xfrm>
            <a:off x="1102936" y="1310325"/>
            <a:ext cx="92539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ea typeface="+mj-ea"/>
                <a:cs typeface="+mj-cs"/>
              </a:rPr>
              <a:t>TASKS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E5F1C7-2119-4623-B529-2410BE8EB814}"/>
              </a:ext>
            </a:extLst>
          </p:cNvPr>
          <p:cNvSpPr txBox="1"/>
          <p:nvPr/>
        </p:nvSpPr>
        <p:spPr>
          <a:xfrm>
            <a:off x="1102936" y="2563627"/>
            <a:ext cx="92539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GB" sz="2000" dirty="0"/>
              <a:t>TASK 1 – Selection of neural network type and performing heuristics.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GB" sz="2000" dirty="0"/>
              <a:t>TASK 2 - Creating identical waveforms as of neuronal data for training and evaluating various neural network models.</a:t>
            </a:r>
          </a:p>
          <a:p>
            <a:endParaRPr lang="en-GB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GB" sz="2000" dirty="0"/>
              <a:t>TASK 3 - Training the neural network model for actual waveforms of neuronal data.</a:t>
            </a:r>
          </a:p>
          <a:p>
            <a:endParaRPr lang="en-GB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GB" sz="2000" dirty="0"/>
              <a:t>TASK 4 - Using that model, train all neurons and create a neural network.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GB" sz="2000" dirty="0">
                <a:highlight>
                  <a:srgbClr val="FFFF00"/>
                </a:highlight>
              </a:rPr>
              <a:t>TASK 5 - Make the real time predictions on PC by using created neural network model.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EBD08-3AA3-4ADF-98DB-D8B1EB021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46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7E6D739-9FD5-492A-AE34-DEBE90CF9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</p:spTree>
    <p:extLst>
      <p:ext uri="{BB962C8B-B14F-4D97-AF65-F5344CB8AC3E}">
        <p14:creationId xmlns:p14="http://schemas.microsoft.com/office/powerpoint/2010/main" val="3898857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570AD1-5CEC-48A6-BC7C-CB3160B64DC7}"/>
              </a:ext>
            </a:extLst>
          </p:cNvPr>
          <p:cNvSpPr txBox="1"/>
          <p:nvPr/>
        </p:nvSpPr>
        <p:spPr>
          <a:xfrm>
            <a:off x="2198016" y="2655213"/>
            <a:ext cx="779596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8000" b="1" dirty="0"/>
              <a:t>TASK 5 </a:t>
            </a:r>
          </a:p>
          <a:p>
            <a:pPr algn="ctr">
              <a:spcAft>
                <a:spcPts val="1200"/>
              </a:spcAft>
            </a:pPr>
            <a:r>
              <a:rPr lang="en-GB" sz="4000" b="1" dirty="0"/>
              <a:t>Making real time predictions on PC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	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</p:txBody>
      </p:sp>
      <p:pic>
        <p:nvPicPr>
          <p:cNvPr id="3" name="Grafik 4">
            <a:extLst>
              <a:ext uri="{FF2B5EF4-FFF2-40B4-BE49-F238E27FC236}">
                <a16:creationId xmlns:a16="http://schemas.microsoft.com/office/drawing/2014/main" id="{CC5A568F-2C0A-4908-AB26-C33148518F3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440" y="56560"/>
            <a:ext cx="2699560" cy="8455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08610-5D69-4766-BBB2-8B024E72E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47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A0DC3F-EFC1-4EEA-B2D2-18E312CD1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</p:spTree>
    <p:extLst>
      <p:ext uri="{BB962C8B-B14F-4D97-AF65-F5344CB8AC3E}">
        <p14:creationId xmlns:p14="http://schemas.microsoft.com/office/powerpoint/2010/main" val="28908975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4">
            <a:extLst>
              <a:ext uri="{FF2B5EF4-FFF2-40B4-BE49-F238E27FC236}">
                <a16:creationId xmlns:a16="http://schemas.microsoft.com/office/drawing/2014/main" id="{1D405627-151B-4A8A-968A-0CDC5AD7CC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440" y="75414"/>
            <a:ext cx="2699560" cy="84558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1B2CAF3-A6D7-402E-BD25-8FB360ECA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000" b="1" dirty="0"/>
              <a:t>Code for making real time predictions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90574A-F164-4817-BFFD-394CA135502F}"/>
              </a:ext>
            </a:extLst>
          </p:cNvPr>
          <p:cNvSpPr txBox="1"/>
          <p:nvPr/>
        </p:nvSpPr>
        <p:spPr>
          <a:xfrm>
            <a:off x="1072283" y="1470582"/>
            <a:ext cx="10711222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CHUNK = 200    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WIDTH = 2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CHANNELS = 1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RATE = 2000</a:t>
            </a:r>
          </a:p>
          <a:p>
            <a:endParaRPr lang="en-GB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log = []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p =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pyaudio.PyAudio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stream =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p.open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(format=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p.get_format_from_width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(WIDTH), channels=CHANNELS, rate=RATE, input=True,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output=True,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frames_per_buffer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=CHUNK)</a:t>
            </a:r>
          </a:p>
          <a:p>
            <a:endParaRPr lang="en-GB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while True: 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data =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stream.read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(CHUNK)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#convert the data for prediction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#from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bytestream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to int16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data =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np.frombuffer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(data,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=np.int16)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#convert between 0 to 1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data_  =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scaler_i.transform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data.reshape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(-1, 1))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#reshape for prediction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data_  =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np.reshape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(data_,(1,-1,1))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4C14C2-0B83-4E57-AA06-217459236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48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DE02B-F4AB-4F08-93E9-C941ECBBE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</p:spTree>
    <p:extLst>
      <p:ext uri="{BB962C8B-B14F-4D97-AF65-F5344CB8AC3E}">
        <p14:creationId xmlns:p14="http://schemas.microsoft.com/office/powerpoint/2010/main" val="32937812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4">
            <a:extLst>
              <a:ext uri="{FF2B5EF4-FFF2-40B4-BE49-F238E27FC236}">
                <a16:creationId xmlns:a16="http://schemas.microsoft.com/office/drawing/2014/main" id="{1D405627-151B-4A8A-968A-0CDC5AD7CC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440" y="75414"/>
            <a:ext cx="2699560" cy="84558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1B2CAF3-A6D7-402E-BD25-8FB360ECA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92921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GB" sz="3000" b="1" dirty="0"/>
              <a:t> LIVE DEMO – REAL TIME PREDICTIONS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0F6FFF-A666-4FA0-8271-359EF1470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49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D8128-5BD8-439B-A1FC-C13D09E6B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</p:spTree>
    <p:extLst>
      <p:ext uri="{BB962C8B-B14F-4D97-AF65-F5344CB8AC3E}">
        <p14:creationId xmlns:p14="http://schemas.microsoft.com/office/powerpoint/2010/main" val="1514390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4">
            <a:extLst>
              <a:ext uri="{FF2B5EF4-FFF2-40B4-BE49-F238E27FC236}">
                <a16:creationId xmlns:a16="http://schemas.microsoft.com/office/drawing/2014/main" id="{1D405627-151B-4A8A-968A-0CDC5AD7CC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440" y="75414"/>
            <a:ext cx="2699560" cy="8455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4CF063-5084-4D38-84DA-802E4BC2ECB0}"/>
              </a:ext>
            </a:extLst>
          </p:cNvPr>
          <p:cNvSpPr txBox="1"/>
          <p:nvPr/>
        </p:nvSpPr>
        <p:spPr>
          <a:xfrm>
            <a:off x="1102936" y="1310325"/>
            <a:ext cx="92539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ea typeface="+mj-ea"/>
                <a:cs typeface="+mj-cs"/>
              </a:rPr>
              <a:t>TASKS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E5F1C7-2119-4623-B529-2410BE8EB814}"/>
              </a:ext>
            </a:extLst>
          </p:cNvPr>
          <p:cNvSpPr txBox="1"/>
          <p:nvPr/>
        </p:nvSpPr>
        <p:spPr>
          <a:xfrm>
            <a:off x="1102936" y="2563627"/>
            <a:ext cx="92539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GB" sz="2000" dirty="0"/>
              <a:t>TASK 1 – Selection of neural network type and performing heuristics.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GB" sz="2000" dirty="0"/>
              <a:t>TASK 2 - Creating identical waveforms as of neuronal data for training and evaluating various neural network models.</a:t>
            </a:r>
          </a:p>
          <a:p>
            <a:endParaRPr lang="en-GB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GB" sz="2000" dirty="0"/>
              <a:t>TASK 3 - Training the neural network model for actual waveforms of neuronal data.</a:t>
            </a:r>
          </a:p>
          <a:p>
            <a:endParaRPr lang="en-GB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GB" sz="2000" dirty="0"/>
              <a:t>TASK 4 - Using that model, train all neurons and create a neural network.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GB" sz="2000" dirty="0"/>
              <a:t>TASK 5 - Make the real time predictions on PC by using created neural network model.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EBD08-3AA3-4ADF-98DB-D8B1EB021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5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7E6D739-9FD5-492A-AE34-DEBE90CF9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</p:spTree>
    <p:extLst>
      <p:ext uri="{BB962C8B-B14F-4D97-AF65-F5344CB8AC3E}">
        <p14:creationId xmlns:p14="http://schemas.microsoft.com/office/powerpoint/2010/main" val="2139249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570AD1-5CEC-48A6-BC7C-CB3160B64DC7}"/>
              </a:ext>
            </a:extLst>
          </p:cNvPr>
          <p:cNvSpPr txBox="1"/>
          <p:nvPr/>
        </p:nvSpPr>
        <p:spPr>
          <a:xfrm>
            <a:off x="397497" y="713605"/>
            <a:ext cx="10594158" cy="894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5000" b="1" dirty="0"/>
              <a:t>Conclusion</a:t>
            </a:r>
            <a:endParaRPr lang="en-GB" sz="3000" dirty="0"/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500" dirty="0"/>
              <a:t>A neural network model is created which can be trained for neural data of different cricket species. </a:t>
            </a: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500" dirty="0"/>
              <a:t>A neural network gave best performance with Bidirectional LSTM neural networks, as compared to Simple LSTM, Stacked LSTM and Encoder Decoder LSTM.</a:t>
            </a: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500" dirty="0"/>
              <a:t>Overfitting is occurred with 33% training accuracy and 3.3% of validation accuracy, most probable reason could be the limited amount of training data. </a:t>
            </a: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500" dirty="0"/>
              <a:t>Real time predictions are done on PC, in Python environment. Created neural network model is able to predict 200ms of data per second , of all 5 neurons including plotting. 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	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</p:txBody>
      </p:sp>
      <p:pic>
        <p:nvPicPr>
          <p:cNvPr id="3" name="Grafik 4">
            <a:extLst>
              <a:ext uri="{FF2B5EF4-FFF2-40B4-BE49-F238E27FC236}">
                <a16:creationId xmlns:a16="http://schemas.microsoft.com/office/drawing/2014/main" id="{CC5A568F-2C0A-4908-AB26-C33148518F3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440" y="56560"/>
            <a:ext cx="2699560" cy="8455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8742D-151E-4475-AAE7-B67A422E4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50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0EA8E-0E25-41FF-842A-98BD4F0D6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21/10/2021</a:t>
            </a:r>
          </a:p>
        </p:txBody>
      </p:sp>
    </p:spTree>
    <p:extLst>
      <p:ext uri="{BB962C8B-B14F-4D97-AF65-F5344CB8AC3E}">
        <p14:creationId xmlns:p14="http://schemas.microsoft.com/office/powerpoint/2010/main" val="8711408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BDBB50-88B1-4341-8068-53A644C79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E619BA-AE2A-494A-B1D3-C8AEBFB96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51</a:t>
            </a:fld>
            <a:endParaRPr lang="en-GB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A52C7003-7CFE-4137-ACF1-C9091013C3C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932" y="683991"/>
            <a:ext cx="4792135" cy="1492724"/>
          </a:xfrm>
          <a:prstGeom prst="rect">
            <a:avLst/>
          </a:prstGeom>
        </p:spPr>
      </p:pic>
      <p:sp>
        <p:nvSpPr>
          <p:cNvPr id="5" name="Title 9">
            <a:extLst>
              <a:ext uri="{FF2B5EF4-FFF2-40B4-BE49-F238E27FC236}">
                <a16:creationId xmlns:a16="http://schemas.microsoft.com/office/drawing/2014/main" id="{08C3DB0E-4ED0-4FEC-BC62-6DB421084199}"/>
              </a:ext>
            </a:extLst>
          </p:cNvPr>
          <p:cNvSpPr txBox="1">
            <a:spLocks/>
          </p:cNvSpPr>
          <p:nvPr/>
        </p:nvSpPr>
        <p:spPr>
          <a:xfrm>
            <a:off x="-1" y="3429000"/>
            <a:ext cx="12192000" cy="132556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21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47248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570AD1-5CEC-48A6-BC7C-CB3160B64DC7}"/>
              </a:ext>
            </a:extLst>
          </p:cNvPr>
          <p:cNvSpPr txBox="1"/>
          <p:nvPr/>
        </p:nvSpPr>
        <p:spPr>
          <a:xfrm>
            <a:off x="2198016" y="2655213"/>
            <a:ext cx="779596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8000" b="1" dirty="0"/>
              <a:t>TASK 1 </a:t>
            </a:r>
          </a:p>
          <a:p>
            <a:pPr algn="ctr">
              <a:spcAft>
                <a:spcPts val="1200"/>
              </a:spcAft>
            </a:pPr>
            <a:r>
              <a:rPr lang="en-GB" sz="4000" b="1" dirty="0"/>
              <a:t>Heuristics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	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</p:txBody>
      </p:sp>
      <p:pic>
        <p:nvPicPr>
          <p:cNvPr id="3" name="Grafik 4">
            <a:extLst>
              <a:ext uri="{FF2B5EF4-FFF2-40B4-BE49-F238E27FC236}">
                <a16:creationId xmlns:a16="http://schemas.microsoft.com/office/drawing/2014/main" id="{CC5A568F-2C0A-4908-AB26-C33148518F3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440" y="56560"/>
            <a:ext cx="2699560" cy="8455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B702E-B56F-48CF-8332-06A69CA4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6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E54A9-1210-46B6-B089-1CB38FE41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</p:spTree>
    <p:extLst>
      <p:ext uri="{BB962C8B-B14F-4D97-AF65-F5344CB8AC3E}">
        <p14:creationId xmlns:p14="http://schemas.microsoft.com/office/powerpoint/2010/main" val="3482480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4">
            <a:extLst>
              <a:ext uri="{FF2B5EF4-FFF2-40B4-BE49-F238E27FC236}">
                <a16:creationId xmlns:a16="http://schemas.microsoft.com/office/drawing/2014/main" id="{1D405627-151B-4A8A-968A-0CDC5AD7CC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440" y="56560"/>
            <a:ext cx="2699560" cy="8455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4CF063-5084-4D38-84DA-802E4BC2ECB0}"/>
              </a:ext>
            </a:extLst>
          </p:cNvPr>
          <p:cNvSpPr txBox="1"/>
          <p:nvPr/>
        </p:nvSpPr>
        <p:spPr>
          <a:xfrm>
            <a:off x="1102936" y="1310325"/>
            <a:ext cx="9253979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b="1" dirty="0"/>
              <a:t>TASK 1 – Selection of neural network type and performing  heuristics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b="1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GB" sz="2000" dirty="0"/>
              <a:t>CNN or RNN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GB" sz="2000" dirty="0"/>
              <a:t>CNN – Used for image processing. 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GB" sz="2000" dirty="0"/>
              <a:t>RNN – Used for timeseries data.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GB" sz="2000" dirty="0"/>
              <a:t>LSTM	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2000" dirty="0"/>
              <a:t>performing  heuristics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000" dirty="0"/>
              <a:t>Selected 100ms time of the AN1 waveform for training.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000" dirty="0"/>
              <a:t>RNN topology – Many to one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000" dirty="0"/>
              <a:t>Input parameters : Number of RNN units – 50 , epochs – 5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000" dirty="0"/>
              <a:t>Rest of the parameters : Defaults or widely used.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94EBD-384A-4AEB-A20D-5E298AB1E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7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4EE2DD-FCBB-48EB-8E39-4799DAC9B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</p:spTree>
    <p:extLst>
      <p:ext uri="{BB962C8B-B14F-4D97-AF65-F5344CB8AC3E}">
        <p14:creationId xmlns:p14="http://schemas.microsoft.com/office/powerpoint/2010/main" val="2525118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D7EF83-FAD0-47E5-8467-0BB1AC20E178}"/>
              </a:ext>
            </a:extLst>
          </p:cNvPr>
          <p:cNvSpPr txBox="1"/>
          <p:nvPr/>
        </p:nvSpPr>
        <p:spPr>
          <a:xfrm>
            <a:off x="1102936" y="1310325"/>
            <a:ext cx="92539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3000" b="1" dirty="0"/>
              <a:t>TASK 1 – Outcome of the heuristics</a:t>
            </a:r>
            <a:endParaRPr lang="en-GB" sz="3200" b="1" dirty="0"/>
          </a:p>
          <a:p>
            <a:endParaRPr lang="en-GB" sz="2000" dirty="0"/>
          </a:p>
        </p:txBody>
      </p:sp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2A2C4BD1-5640-449A-842D-C184DCA707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36" y="1983452"/>
            <a:ext cx="9334962" cy="4671872"/>
          </a:xfrm>
          <a:prstGeom prst="rect">
            <a:avLst/>
          </a:prstGeom>
        </p:spPr>
      </p:pic>
      <p:pic>
        <p:nvPicPr>
          <p:cNvPr id="8" name="Grafik 4">
            <a:extLst>
              <a:ext uri="{FF2B5EF4-FFF2-40B4-BE49-F238E27FC236}">
                <a16:creationId xmlns:a16="http://schemas.microsoft.com/office/drawing/2014/main" id="{2F84296E-3CF5-4B88-933D-B24172A6826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440" y="56560"/>
            <a:ext cx="2699560" cy="8455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744EF-1F60-44D5-8C2F-4C52E7F6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8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41F0D-DB5E-4D82-B1EF-24755649A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21/10/2021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6B7BF5-493B-4633-B093-3E45C3A76648}"/>
              </a:ext>
            </a:extLst>
          </p:cNvPr>
          <p:cNvSpPr txBox="1"/>
          <p:nvPr/>
        </p:nvSpPr>
        <p:spPr>
          <a:xfrm>
            <a:off x="1667758" y="4351207"/>
            <a:ext cx="38272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chemeClr val="accent1">
                    <a:lumMod val="75000"/>
                  </a:schemeClr>
                </a:solidFill>
              </a:rPr>
              <a:t>---</a:t>
            </a:r>
            <a:r>
              <a:rPr lang="en-GB" sz="2800" dirty="0"/>
              <a:t> Modulated input</a:t>
            </a:r>
          </a:p>
          <a:p>
            <a:r>
              <a:rPr lang="en-GB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---</a:t>
            </a:r>
            <a:r>
              <a:rPr lang="en-GB" sz="2800" dirty="0"/>
              <a:t> Expected output</a:t>
            </a:r>
          </a:p>
          <a:p>
            <a:r>
              <a:rPr lang="en-GB" sz="4000" b="1" dirty="0">
                <a:solidFill>
                  <a:schemeClr val="accent6"/>
                </a:solidFill>
              </a:rPr>
              <a:t>---</a:t>
            </a:r>
            <a:r>
              <a:rPr lang="en-GB" sz="2800" dirty="0"/>
              <a:t> Predicted output</a:t>
            </a:r>
          </a:p>
        </p:txBody>
      </p:sp>
    </p:spTree>
    <p:extLst>
      <p:ext uri="{BB962C8B-B14F-4D97-AF65-F5344CB8AC3E}">
        <p14:creationId xmlns:p14="http://schemas.microsoft.com/office/powerpoint/2010/main" val="3471988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145D71-1026-4B64-B027-846E38F4C119}"/>
              </a:ext>
            </a:extLst>
          </p:cNvPr>
          <p:cNvSpPr txBox="1"/>
          <p:nvPr/>
        </p:nvSpPr>
        <p:spPr>
          <a:xfrm>
            <a:off x="1102936" y="1310325"/>
            <a:ext cx="9253979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3000" b="1" dirty="0"/>
              <a:t>TASK 1 – Results </a:t>
            </a:r>
          </a:p>
          <a:p>
            <a:endParaRPr lang="en-GB" sz="2000" dirty="0"/>
          </a:p>
          <a:p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2000" dirty="0"/>
              <a:t>Framework is ready.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2000" dirty="0"/>
              <a:t>RNN model topology– </a:t>
            </a:r>
            <a:r>
              <a:rPr lang="en-GB" sz="2000" strike="sngStrike" dirty="0"/>
              <a:t>Many to one</a:t>
            </a:r>
            <a:r>
              <a:rPr lang="en-GB" sz="2000" dirty="0"/>
              <a:t> Many to Many.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2000" dirty="0"/>
              <a:t>Rest of the parameters – to be analysed.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	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sz="2000" dirty="0"/>
          </a:p>
        </p:txBody>
      </p:sp>
      <p:pic>
        <p:nvPicPr>
          <p:cNvPr id="3" name="Grafik 4">
            <a:extLst>
              <a:ext uri="{FF2B5EF4-FFF2-40B4-BE49-F238E27FC236}">
                <a16:creationId xmlns:a16="http://schemas.microsoft.com/office/drawing/2014/main" id="{633D7044-5B44-49CD-A261-F9DB7B13018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440" y="56560"/>
            <a:ext cx="2699560" cy="8455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1CF69-0E15-44DA-84D9-C0D52561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4B9BB-C928-443E-BB29-D2BC36A2B3CA}" type="slidenum">
              <a:rPr lang="en-GB" smtClean="0"/>
              <a:t>9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CF88D0-1C93-48FE-AFDC-9116C35C6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21/10/2021</a:t>
            </a:r>
          </a:p>
        </p:txBody>
      </p:sp>
    </p:spTree>
    <p:extLst>
      <p:ext uri="{BB962C8B-B14F-4D97-AF65-F5344CB8AC3E}">
        <p14:creationId xmlns:p14="http://schemas.microsoft.com/office/powerpoint/2010/main" val="1043964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3155</Words>
  <Application>Microsoft Office PowerPoint</Application>
  <PresentationFormat>Widescreen</PresentationFormat>
  <Paragraphs>799</Paragraphs>
  <Slides>51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Courier New</vt:lpstr>
      <vt:lpstr>Times New Roman</vt:lpstr>
      <vt:lpstr>Office Theme</vt:lpstr>
      <vt:lpstr>Design of an artificial neural network to model the biological neurons for sound perception of crickets </vt:lpstr>
      <vt:lpstr>PowerPoint Presentation</vt:lpstr>
      <vt:lpstr>Sound perception mechanism  in cricket brain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Correcting the AN1 shape for the training.</vt:lpstr>
      <vt:lpstr>Stacked LSTM model.</vt:lpstr>
      <vt:lpstr>Encoder Decoder LSTM model.</vt:lpstr>
      <vt:lpstr>PowerPoint Presentation</vt:lpstr>
      <vt:lpstr>PowerPoint Presentation</vt:lpstr>
      <vt:lpstr>PowerPoint Presentation</vt:lpstr>
      <vt:lpstr>Encoder Decoder LSTM model – Results</vt:lpstr>
      <vt:lpstr>Encoder Decoder LSTM model –  Potential reasons for 0% accuracy </vt:lpstr>
      <vt:lpstr>Bidirectional LSTM model.</vt:lpstr>
      <vt:lpstr>Bidirectional LSTM model.</vt:lpstr>
      <vt:lpstr>Bidirectional LSTM model – Results</vt:lpstr>
      <vt:lpstr>Bidirectional LSTM model – Predictions</vt:lpstr>
      <vt:lpstr>PowerPoint Presentation</vt:lpstr>
      <vt:lpstr>PowerPoint Presentation</vt:lpstr>
      <vt:lpstr>Resource analysis for increased sampling frequency </vt:lpstr>
      <vt:lpstr>Final parameters to train remaining neurons.</vt:lpstr>
      <vt:lpstr>Training curves – LN2 </vt:lpstr>
      <vt:lpstr>Training curves – LN3 </vt:lpstr>
      <vt:lpstr>Training curves – LN4 </vt:lpstr>
      <vt:lpstr>Training curves – LN5 </vt:lpstr>
      <vt:lpstr>Creating the neural network from trained models</vt:lpstr>
      <vt:lpstr>Predictions from neural network</vt:lpstr>
      <vt:lpstr>PowerPoint Presentation</vt:lpstr>
      <vt:lpstr>PowerPoint Presentation</vt:lpstr>
      <vt:lpstr>Code for making real time predictions</vt:lpstr>
      <vt:lpstr> LIVE DEMO – REAL TIME PREDICTIONS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an artificial neural network to model the biological neurons for sound perception of crickets</dc:title>
  <dc:creator>kirtikumar</dc:creator>
  <cp:lastModifiedBy>kirtikumar</cp:lastModifiedBy>
  <cp:revision>144</cp:revision>
  <dcterms:created xsi:type="dcterms:W3CDTF">2021-09-16T21:37:50Z</dcterms:created>
  <dcterms:modified xsi:type="dcterms:W3CDTF">2021-10-21T04:51:43Z</dcterms:modified>
</cp:coreProperties>
</file>